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93" r:id="rId1"/>
  </p:sldMasterIdLst>
  <p:notesMasterIdLst>
    <p:notesMasterId r:id="rId16"/>
  </p:notesMasterIdLst>
  <p:sldIdLst>
    <p:sldId id="1265" r:id="rId2"/>
    <p:sldId id="292" r:id="rId3"/>
    <p:sldId id="1491" r:id="rId4"/>
    <p:sldId id="1490" r:id="rId5"/>
    <p:sldId id="1425" r:id="rId6"/>
    <p:sldId id="1492" r:id="rId7"/>
    <p:sldId id="293" r:id="rId8"/>
    <p:sldId id="286" r:id="rId9"/>
    <p:sldId id="294" r:id="rId10"/>
    <p:sldId id="295" r:id="rId11"/>
    <p:sldId id="2012" r:id="rId12"/>
    <p:sldId id="1427" r:id="rId13"/>
    <p:sldId id="1428" r:id="rId14"/>
    <p:sldId id="1298" r:id="rId15"/>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4" orient="horz" pos="852" userDrawn="1">
          <p15:clr>
            <a:srgbClr val="A4A3A4"/>
          </p15:clr>
        </p15:guide>
        <p15:guide id="6" pos="5568" userDrawn="1">
          <p15:clr>
            <a:srgbClr val="A4A3A4"/>
          </p15:clr>
        </p15:guide>
        <p15:guide id="8" pos="144" userDrawn="1">
          <p15:clr>
            <a:srgbClr val="A4A3A4"/>
          </p15:clr>
        </p15:guide>
        <p15:guide id="11" orient="horz" pos="468" userDrawn="1">
          <p15:clr>
            <a:srgbClr val="A4A3A4"/>
          </p15:clr>
        </p15:guide>
        <p15:guide id="12" orient="horz" pos="2916" userDrawn="1">
          <p15:clr>
            <a:srgbClr val="A4A3A4"/>
          </p15:clr>
        </p15:guide>
        <p15:guide id="13" orient="horz" pos="2628" userDrawn="1">
          <p15:clr>
            <a:srgbClr val="A4A3A4"/>
          </p15:clr>
        </p15:guide>
        <p15:guide id="14" orient="horz" pos="102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J" initials="Mj" lastIdx="1" clrIdx="0"/>
  <p:cmAuthor id="1" name="Hotz, Cara Carpenter" initials="HCC" lastIdx="1" clrIdx="1">
    <p:extLst>
      <p:ext uri="{19B8F6BF-5375-455C-9EA6-DF929625EA0E}">
        <p15:presenceInfo xmlns:p15="http://schemas.microsoft.com/office/powerpoint/2012/main" userId="S::chotz@anl.gov::33414e8c-15b9-45dc-a1d3-d646a0d47c41" providerId="AD"/>
      </p:ext>
    </p:extLst>
  </p:cmAuthor>
  <p:cmAuthor id="2" name="Zhou, Yan (Joann)" initials="ZY(" lastIdx="1" clrIdx="2">
    <p:extLst>
      <p:ext uri="{19B8F6BF-5375-455C-9EA6-DF929625EA0E}">
        <p15:presenceInfo xmlns:p15="http://schemas.microsoft.com/office/powerpoint/2012/main" userId="S-1-5-21-2035299757-743199251-48716514-61936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2CA"/>
    <a:srgbClr val="000000"/>
    <a:srgbClr val="D76C34"/>
    <a:srgbClr val="66CCCF"/>
    <a:srgbClr val="3E637F"/>
    <a:srgbClr val="344753"/>
    <a:srgbClr val="DDA746"/>
    <a:srgbClr val="7A84B8"/>
    <a:srgbClr val="7AB800"/>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02" autoAdjust="0"/>
    <p:restoredTop sz="78256" autoAdjust="0"/>
  </p:normalViewPr>
  <p:slideViewPr>
    <p:cSldViewPr snapToGrid="0">
      <p:cViewPr varScale="1">
        <p:scale>
          <a:sx n="108" d="100"/>
          <a:sy n="108" d="100"/>
        </p:scale>
        <p:origin x="1800" y="96"/>
      </p:cViewPr>
      <p:guideLst>
        <p:guide orient="horz" pos="852"/>
        <p:guide pos="5568"/>
        <p:guide pos="144"/>
        <p:guide orient="horz" pos="468"/>
        <p:guide orient="horz" pos="2916"/>
        <p:guide orient="horz" pos="2628"/>
        <p:guide orient="horz" pos="1020"/>
      </p:guideLst>
    </p:cSldViewPr>
  </p:slideViewPr>
  <p:notesTextViewPr>
    <p:cViewPr>
      <p:scale>
        <a:sx n="1" d="1"/>
        <a:sy n="1" d="1"/>
      </p:scale>
      <p:origin x="0" y="0"/>
    </p:cViewPr>
  </p:notesTextViewPr>
  <p:sorterViewPr>
    <p:cViewPr>
      <p:scale>
        <a:sx n="125" d="100"/>
        <a:sy n="125" d="100"/>
      </p:scale>
      <p:origin x="0" y="0"/>
    </p:cViewPr>
  </p:sorterViewPr>
  <p:notesViewPr>
    <p:cSldViewPr snapToGrid="0">
      <p:cViewPr varScale="1">
        <p:scale>
          <a:sx n="63" d="100"/>
          <a:sy n="63" d="100"/>
        </p:scale>
        <p:origin x="3206" y="7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image" Target="../media/image23.emf"/><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b="0" i="0">
                <a:latin typeface="Arial Regular"/>
              </a:defRPr>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b="0" i="0">
                <a:latin typeface="Arial Regular"/>
              </a:defRPr>
            </a:lvl1pPr>
          </a:lstStyle>
          <a:p>
            <a:fld id="{8080A489-9093-C54A-B1C3-374F661A0010}" type="datetimeFigureOut">
              <a:rPr lang="en-US" smtClean="0"/>
              <a:pPr/>
              <a:t>2/3/2022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b="0" i="0">
                <a:latin typeface="Arial Regular"/>
              </a:defRPr>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b="0" i="0">
                <a:latin typeface="Arial Regular"/>
              </a:defRPr>
            </a:lvl1pPr>
          </a:lstStyle>
          <a:p>
            <a:fld id="{3EAA7A1A-8011-3A42-91B8-EE1BD44E4455}" type="slidenum">
              <a:rPr lang="en-US" smtClean="0"/>
              <a:pPr/>
              <a:t>‹#›</a:t>
            </a:fld>
            <a:endParaRPr lang="en-US"/>
          </a:p>
        </p:txBody>
      </p:sp>
    </p:spTree>
    <p:extLst>
      <p:ext uri="{BB962C8B-B14F-4D97-AF65-F5344CB8AC3E}">
        <p14:creationId xmlns:p14="http://schemas.microsoft.com/office/powerpoint/2010/main" val="1920691063"/>
      </p:ext>
    </p:extLst>
  </p:cSld>
  <p:clrMap bg1="lt1" tx1="dk1" bg2="lt2" tx2="dk2" accent1="accent1" accent2="accent2" accent3="accent3" accent4="accent4" accent5="accent5" accent6="accent6" hlink="hlink" folHlink="folHlink"/>
  <p:notesStyle>
    <a:lvl1pPr marL="0" algn="l" defTabSz="457200" rtl="0" eaLnBrk="1" latinLnBrk="0" hangingPunct="1">
      <a:defRPr sz="1200" b="0" i="0" kern="1200">
        <a:solidFill>
          <a:schemeClr val="tx1"/>
        </a:solidFill>
        <a:latin typeface="Arial Regular"/>
        <a:ea typeface="+mn-ea"/>
        <a:cs typeface="+mn-cs"/>
      </a:defRPr>
    </a:lvl1pPr>
    <a:lvl2pPr marL="457200" algn="l" defTabSz="457200" rtl="0" eaLnBrk="1" latinLnBrk="0" hangingPunct="1">
      <a:defRPr sz="1200" b="0" i="0" kern="1200">
        <a:solidFill>
          <a:schemeClr val="tx1"/>
        </a:solidFill>
        <a:latin typeface="Arial Regular"/>
        <a:ea typeface="+mn-ea"/>
        <a:cs typeface="+mn-cs"/>
      </a:defRPr>
    </a:lvl2pPr>
    <a:lvl3pPr marL="914400" algn="l" defTabSz="457200" rtl="0" eaLnBrk="1" latinLnBrk="0" hangingPunct="1">
      <a:defRPr sz="1200" b="0" i="0" kern="1200">
        <a:solidFill>
          <a:schemeClr val="tx1"/>
        </a:solidFill>
        <a:latin typeface="Arial Regular"/>
        <a:ea typeface="+mn-ea"/>
        <a:cs typeface="+mn-cs"/>
      </a:defRPr>
    </a:lvl3pPr>
    <a:lvl4pPr marL="1371600" algn="l" defTabSz="457200" rtl="0" eaLnBrk="1" latinLnBrk="0" hangingPunct="1">
      <a:defRPr sz="1200" b="0" i="0" kern="1200">
        <a:solidFill>
          <a:schemeClr val="tx1"/>
        </a:solidFill>
        <a:latin typeface="Arial Regular"/>
        <a:ea typeface="+mn-ea"/>
        <a:cs typeface="+mn-cs"/>
      </a:defRPr>
    </a:lvl4pPr>
    <a:lvl5pPr marL="1828800" algn="l" defTabSz="457200" rtl="0" eaLnBrk="1" latinLnBrk="0" hangingPunct="1">
      <a:defRPr sz="1200" b="0" i="0" kern="1200">
        <a:solidFill>
          <a:schemeClr val="tx1"/>
        </a:solidFill>
        <a:latin typeface="Arial Regular"/>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pPr/>
              <a:t>1</a:t>
            </a:fld>
            <a:endParaRPr lang="en-US"/>
          </a:p>
        </p:txBody>
      </p:sp>
    </p:spTree>
    <p:extLst>
      <p:ext uri="{BB962C8B-B14F-4D97-AF65-F5344CB8AC3E}">
        <p14:creationId xmlns:p14="http://schemas.microsoft.com/office/powerpoint/2010/main" val="4897329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t>5</a:t>
            </a:fld>
            <a:endParaRPr lang="en-US"/>
          </a:p>
        </p:txBody>
      </p:sp>
    </p:spTree>
    <p:extLst>
      <p:ext uri="{BB962C8B-B14F-4D97-AF65-F5344CB8AC3E}">
        <p14:creationId xmlns:p14="http://schemas.microsoft.com/office/powerpoint/2010/main" val="3843652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4">
              <a:buFont typeface="Wingdings" panose="05000000000000000000" pitchFamily="2" charset="2"/>
              <a:buChar char="q"/>
            </a:pPr>
            <a:r>
              <a:rPr lang="en-US" sz="1050" dirty="0">
                <a:solidFill>
                  <a:srgbClr val="1F497D"/>
                </a:solidFill>
                <a:latin typeface="Calibri" panose="020F0502020204030204" pitchFamily="34" charset="0"/>
                <a:ea typeface="DengXian" panose="02010600030101010101" pitchFamily="2" charset="-122"/>
                <a:cs typeface="Times New Roman" panose="02020603050405020304" pitchFamily="18" charset="0"/>
              </a:rPr>
              <a:t>Over-voltage and under-voltage (in % of nominal voltage)</a:t>
            </a:r>
          </a:p>
          <a:p>
            <a:pPr lvl="4">
              <a:buFont typeface="Wingdings" panose="05000000000000000000" pitchFamily="2" charset="2"/>
              <a:buChar char="q"/>
            </a:pPr>
            <a:r>
              <a:rPr lang="en-US" sz="1050" dirty="0">
                <a:solidFill>
                  <a:srgbClr val="1F497D"/>
                </a:solidFill>
                <a:latin typeface="Calibri" panose="020F0502020204030204" pitchFamily="34" charset="0"/>
                <a:ea typeface="DengXian" panose="02010600030101010101" pitchFamily="2" charset="-122"/>
                <a:cs typeface="Times New Roman" panose="02020603050405020304" pitchFamily="18" charset="0"/>
              </a:rPr>
              <a:t>Over-load (in % of affordable loading)</a:t>
            </a:r>
          </a:p>
          <a:p>
            <a:pPr lvl="4">
              <a:buFont typeface="Wingdings" panose="05000000000000000000" pitchFamily="2" charset="2"/>
              <a:buChar char="q"/>
            </a:pPr>
            <a:r>
              <a:rPr lang="en-US" sz="1050" dirty="0">
                <a:solidFill>
                  <a:srgbClr val="1F497D"/>
                </a:solidFill>
                <a:latin typeface="Calibri" panose="020F0502020204030204" pitchFamily="34" charset="0"/>
                <a:ea typeface="DengXian" panose="02010600030101010101" pitchFamily="2" charset="-122"/>
                <a:cs typeface="Times New Roman" panose="02020603050405020304" pitchFamily="18" charset="0"/>
              </a:rPr>
              <a:t>Power line over-flow (in % of line rating)</a:t>
            </a:r>
          </a:p>
          <a:p>
            <a:pPr lvl="3"/>
            <a:r>
              <a:rPr lang="en-US" sz="1050" dirty="0">
                <a:solidFill>
                  <a:srgbClr val="1F497D"/>
                </a:solidFill>
                <a:latin typeface="Calibri" panose="020F0502020204030204" pitchFamily="34" charset="0"/>
                <a:ea typeface="DengXian" panose="02010600030101010101" pitchFamily="2" charset="-122"/>
                <a:cs typeface="Times New Roman" panose="02020603050405020304" pitchFamily="18" charset="0"/>
              </a:rPr>
              <a:t>Mitigation strategies for above (stretch goal, based on two-way information flow)</a:t>
            </a:r>
          </a:p>
          <a:p>
            <a:pPr lvl="3"/>
            <a:r>
              <a:rPr lang="en-US" sz="1050" dirty="0">
                <a:solidFill>
                  <a:srgbClr val="1F497D"/>
                </a:solidFill>
                <a:latin typeface="Calibri" panose="020F0502020204030204" pitchFamily="34" charset="0"/>
                <a:ea typeface="DengXian" panose="02010600030101010101" pitchFamily="2" charset="-122"/>
                <a:cs typeface="Times New Roman" panose="02020603050405020304" pitchFamily="18" charset="0"/>
              </a:rPr>
              <a:t>Long-term Grid Reliability:</a:t>
            </a:r>
          </a:p>
          <a:p>
            <a:pPr lvl="4">
              <a:buFont typeface="Wingdings" panose="05000000000000000000" pitchFamily="2" charset="2"/>
              <a:buChar char="q"/>
            </a:pPr>
            <a:r>
              <a:rPr lang="en-US" sz="1050" dirty="0">
                <a:solidFill>
                  <a:srgbClr val="1F497D"/>
                </a:solidFill>
                <a:latin typeface="Calibri" panose="020F0502020204030204" pitchFamily="34" charset="0"/>
                <a:ea typeface="DengXian" panose="02010600030101010101" pitchFamily="2" charset="-122"/>
                <a:cs typeface="Times New Roman" panose="02020603050405020304" pitchFamily="18" charset="0"/>
              </a:rPr>
              <a:t>N-1 contingency analysis and corresponding risk analysis of EV nodes/buses (in % of potential overflow during N-1 contingency analysis)</a:t>
            </a:r>
          </a:p>
          <a:p>
            <a:pPr lvl="4">
              <a:buFont typeface="Wingdings" panose="05000000000000000000" pitchFamily="2" charset="2"/>
              <a:buChar char="q"/>
            </a:pPr>
            <a:r>
              <a:rPr lang="en-US" sz="1050" dirty="0">
                <a:solidFill>
                  <a:srgbClr val="1F497D"/>
                </a:solidFill>
                <a:latin typeface="Calibri" panose="020F0502020204030204" pitchFamily="34" charset="0"/>
                <a:ea typeface="DengXian" panose="02010600030101010101" pitchFamily="2" charset="-122"/>
                <a:cs typeface="Times New Roman" panose="02020603050405020304" pitchFamily="18" charset="0"/>
              </a:rPr>
              <a:t>Risk of extreme event estimation (in probability of EV-charging caused grid damages, and loss of EV loads)</a:t>
            </a:r>
            <a:endParaRPr lang="en-US" sz="1400" dirty="0">
              <a:solidFill>
                <a:srgbClr val="1F497D"/>
              </a:solidFill>
              <a:highlight>
                <a:srgbClr val="FFFF00"/>
              </a:highlight>
              <a:latin typeface="Calibri" panose="020F050202020403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6</a:t>
            </a:fld>
            <a:endParaRPr lang="en-US"/>
          </a:p>
        </p:txBody>
      </p:sp>
    </p:spTree>
    <p:extLst>
      <p:ext uri="{BB962C8B-B14F-4D97-AF65-F5344CB8AC3E}">
        <p14:creationId xmlns:p14="http://schemas.microsoft.com/office/powerpoint/2010/main" val="1147561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t>8</a:t>
            </a:fld>
            <a:endParaRPr lang="en-US"/>
          </a:p>
        </p:txBody>
      </p:sp>
    </p:spTree>
    <p:extLst>
      <p:ext uri="{BB962C8B-B14F-4D97-AF65-F5344CB8AC3E}">
        <p14:creationId xmlns:p14="http://schemas.microsoft.com/office/powerpoint/2010/main" val="39937438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pPr/>
              <a:t>9</a:t>
            </a:fld>
            <a:endParaRPr lang="en-US"/>
          </a:p>
        </p:txBody>
      </p:sp>
    </p:spTree>
    <p:extLst>
      <p:ext uri="{BB962C8B-B14F-4D97-AF65-F5344CB8AC3E}">
        <p14:creationId xmlns:p14="http://schemas.microsoft.com/office/powerpoint/2010/main" val="3281248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pPr/>
              <a:t>12</a:t>
            </a:fld>
            <a:endParaRPr lang="en-US"/>
          </a:p>
        </p:txBody>
      </p:sp>
    </p:spTree>
    <p:extLst>
      <p:ext uri="{BB962C8B-B14F-4D97-AF65-F5344CB8AC3E}">
        <p14:creationId xmlns:p14="http://schemas.microsoft.com/office/powerpoint/2010/main" val="1714096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AA7A1A-8011-3A42-91B8-EE1BD44E4455}" type="slidenum">
              <a:rPr lang="en-US" smtClean="0"/>
              <a:pPr/>
              <a:t>13</a:t>
            </a:fld>
            <a:endParaRPr lang="en-US"/>
          </a:p>
        </p:txBody>
      </p:sp>
    </p:spTree>
    <p:extLst>
      <p:ext uri="{BB962C8B-B14F-4D97-AF65-F5344CB8AC3E}">
        <p14:creationId xmlns:p14="http://schemas.microsoft.com/office/powerpoint/2010/main" val="990108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EAA7A1A-8011-3A42-91B8-EE1BD44E4455}" type="slidenum">
              <a:rPr lang="en-US" smtClean="0"/>
              <a:pPr/>
              <a:t>14</a:t>
            </a:fld>
            <a:endParaRPr lang="en-US"/>
          </a:p>
        </p:txBody>
      </p:sp>
    </p:spTree>
    <p:extLst>
      <p:ext uri="{BB962C8B-B14F-4D97-AF65-F5344CB8AC3E}">
        <p14:creationId xmlns:p14="http://schemas.microsoft.com/office/powerpoint/2010/main" val="23030316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Master" Target="../slideMasters/slideMaster1.xml"/><Relationship Id="rId5" Type="http://schemas.openxmlformats.org/officeDocument/2006/relationships/image" Target="../media/image1.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Section Break_Blu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7902345-CDF3-E24C-86E4-4C9E2CC4D6E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40"/>
          <a:stretch/>
        </p:blipFill>
        <p:spPr>
          <a:xfrm>
            <a:off x="0" y="-10684"/>
            <a:ext cx="9144000" cy="4488688"/>
          </a:xfrm>
          <a:prstGeom prst="rect">
            <a:avLst/>
          </a:prstGeom>
        </p:spPr>
      </p:pic>
      <p:sp>
        <p:nvSpPr>
          <p:cNvPr id="8" name="Text Placeholder 2"/>
          <p:cNvSpPr>
            <a:spLocks noGrp="1"/>
          </p:cNvSpPr>
          <p:nvPr>
            <p:ph type="body" sz="quarter" idx="10" hasCustomPrompt="1"/>
          </p:nvPr>
        </p:nvSpPr>
        <p:spPr>
          <a:xfrm>
            <a:off x="0" y="-1"/>
            <a:ext cx="9143999" cy="4488688"/>
          </a:xfrm>
          <a:noFill/>
        </p:spPr>
        <p:txBody>
          <a:bodyPr lIns="457200" tIns="0" bIns="457200" anchor="ctr"/>
          <a:lstStyle>
            <a:lvl1pPr marL="0" indent="0">
              <a:buNone/>
              <a:defRPr sz="2800" b="1" cap="all" baseline="0">
                <a:solidFill>
                  <a:schemeClr val="bg1"/>
                </a:solidFill>
              </a:defRPr>
            </a:lvl1pPr>
          </a:lstStyle>
          <a:p>
            <a:pPr lvl="0"/>
            <a:r>
              <a:rPr lang="en-US"/>
              <a:t>Type in SECTION BREAK TITLE</a:t>
            </a:r>
          </a:p>
        </p:txBody>
      </p:sp>
      <p:pic>
        <p:nvPicPr>
          <p:cNvPr id="6" name="Picture 5" descr="A close up of a sign&#10;&#10;Description automatically generated">
            <a:extLst>
              <a:ext uri="{FF2B5EF4-FFF2-40B4-BE49-F238E27FC236}">
                <a16:creationId xmlns:a16="http://schemas.microsoft.com/office/drawing/2014/main" id="{B708A69E-2CF4-4340-88CE-6B53DA182CA0}"/>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6735918" y="4535386"/>
            <a:ext cx="2242075" cy="582176"/>
          </a:xfrm>
          <a:prstGeom prst="rect">
            <a:avLst/>
          </a:prstGeom>
        </p:spPr>
      </p:pic>
      <p:pic>
        <p:nvPicPr>
          <p:cNvPr id="7" name="Picture 6">
            <a:extLst>
              <a:ext uri="{FF2B5EF4-FFF2-40B4-BE49-F238E27FC236}">
                <a16:creationId xmlns:a16="http://schemas.microsoft.com/office/drawing/2014/main" id="{DCB9E7DE-71EE-4BE4-B209-C4B4798606D1}"/>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443121" y="4702076"/>
            <a:ext cx="2046368" cy="260262"/>
          </a:xfrm>
          <a:prstGeom prst="rect">
            <a:avLst/>
          </a:prstGeom>
        </p:spPr>
      </p:pic>
    </p:spTree>
    <p:extLst>
      <p:ext uri="{BB962C8B-B14F-4D97-AF65-F5344CB8AC3E}">
        <p14:creationId xmlns:p14="http://schemas.microsoft.com/office/powerpoint/2010/main" val="29883363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WO IMAGES - Vertic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5FEC96C-AFD1-4C49-9493-F5643E5E2E8F}" type="slidenum">
              <a:rPr lang="en-US" smtClean="0"/>
              <a:t>‹#›</a:t>
            </a:fld>
            <a:endParaRPr lang="en-US"/>
          </a:p>
        </p:txBody>
      </p:sp>
      <p:sp>
        <p:nvSpPr>
          <p:cNvPr id="4" name="Text Placeholder 3"/>
          <p:cNvSpPr>
            <a:spLocks noGrp="1"/>
          </p:cNvSpPr>
          <p:nvPr>
            <p:ph type="body" sz="quarter" idx="13"/>
          </p:nvPr>
        </p:nvSpPr>
        <p:spPr>
          <a:xfrm>
            <a:off x="4503575" y="1417872"/>
            <a:ext cx="4319750" cy="154083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4"/>
          <p:cNvSpPr>
            <a:spLocks noGrp="1"/>
          </p:cNvSpPr>
          <p:nvPr>
            <p:ph type="pic" sz="quarter" idx="15" hasCustomPrompt="1"/>
          </p:nvPr>
        </p:nvSpPr>
        <p:spPr>
          <a:xfrm>
            <a:off x="495680" y="1417871"/>
            <a:ext cx="3729481" cy="1565882"/>
          </a:xfrm>
          <a:solidFill>
            <a:schemeClr val="bg1">
              <a:lumMod val="75000"/>
            </a:schemeClr>
          </a:solidFill>
        </p:spPr>
        <p:txBody>
          <a:bodyPr tIns="365760"/>
          <a:lstStyle>
            <a:lvl1pPr marL="0" indent="0" algn="ctr">
              <a:buNone/>
              <a:defRPr baseline="0"/>
            </a:lvl1pPr>
          </a:lstStyle>
          <a:p>
            <a:r>
              <a:rPr lang="en-US"/>
              <a:t>Click icon to insert an image</a:t>
            </a:r>
          </a:p>
        </p:txBody>
      </p:sp>
      <p:sp>
        <p:nvSpPr>
          <p:cNvPr id="12" name="Picture Placeholder 4"/>
          <p:cNvSpPr>
            <a:spLocks noGrp="1"/>
          </p:cNvSpPr>
          <p:nvPr>
            <p:ph type="pic" sz="quarter" idx="16" hasCustomPrompt="1"/>
          </p:nvPr>
        </p:nvSpPr>
        <p:spPr>
          <a:xfrm>
            <a:off x="495680" y="3203316"/>
            <a:ext cx="3729481" cy="1565882"/>
          </a:xfrm>
          <a:solidFill>
            <a:schemeClr val="bg1">
              <a:lumMod val="75000"/>
            </a:schemeClr>
          </a:solidFill>
        </p:spPr>
        <p:txBody>
          <a:bodyPr tIns="365760"/>
          <a:lstStyle>
            <a:lvl1pPr marL="0" indent="0" algn="ctr">
              <a:buNone/>
              <a:defRPr baseline="0"/>
            </a:lvl1pPr>
          </a:lstStyle>
          <a:p>
            <a:r>
              <a:rPr lang="en-US"/>
              <a:t>Click icon to insert an image</a:t>
            </a:r>
          </a:p>
        </p:txBody>
      </p:sp>
      <p:sp>
        <p:nvSpPr>
          <p:cNvPr id="2" name="Title 1"/>
          <p:cNvSpPr>
            <a:spLocks noGrp="1"/>
          </p:cNvSpPr>
          <p:nvPr>
            <p:ph type="title" hasCustomPrompt="1"/>
          </p:nvPr>
        </p:nvSpPr>
        <p:spPr/>
        <p:txBody>
          <a:bodyPr/>
          <a:lstStyle>
            <a:lvl1pPr>
              <a:defRPr baseline="0"/>
            </a:lvl1pPr>
          </a:lstStyle>
          <a:p>
            <a:r>
              <a:rPr lang="en-US"/>
              <a:t>TWO IMAGES – VERTICAL</a:t>
            </a:r>
            <a:br>
              <a:rPr lang="en-US"/>
            </a:br>
            <a:r>
              <a:rPr lang="en-US"/>
              <a:t>Headline in </a:t>
            </a:r>
            <a:r>
              <a:rPr lang="en-US" err="1"/>
              <a:t>arial</a:t>
            </a:r>
            <a:r>
              <a:rPr lang="en-US"/>
              <a:t> and all caps</a:t>
            </a:r>
          </a:p>
        </p:txBody>
      </p:sp>
      <p:sp>
        <p:nvSpPr>
          <p:cNvPr id="8"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a:t>Slide subtitle optional -  delete as needed</a:t>
            </a:r>
          </a:p>
        </p:txBody>
      </p:sp>
      <p:sp>
        <p:nvSpPr>
          <p:cNvPr id="10" name="Text Placeholder 3"/>
          <p:cNvSpPr>
            <a:spLocks noGrp="1"/>
          </p:cNvSpPr>
          <p:nvPr>
            <p:ph type="body" sz="quarter" idx="18"/>
          </p:nvPr>
        </p:nvSpPr>
        <p:spPr>
          <a:xfrm>
            <a:off x="4503575" y="3193094"/>
            <a:ext cx="4319750" cy="1540832"/>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Box 10"/>
          <p:cNvSpPr txBox="1"/>
          <p:nvPr/>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
        <p:nvSpPr>
          <p:cNvPr id="13" name="TextBox 12">
            <a:extLst>
              <a:ext uri="{FF2B5EF4-FFF2-40B4-BE49-F238E27FC236}">
                <a16:creationId xmlns:a16="http://schemas.microsoft.com/office/drawing/2014/main" id="{8E3A0AD6-33FE-814B-87A9-4E608B8F74A5}"/>
              </a:ext>
            </a:extLst>
          </p:cNvPr>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Tree>
    <p:extLst>
      <p:ext uri="{BB962C8B-B14F-4D97-AF65-F5344CB8AC3E}">
        <p14:creationId xmlns:p14="http://schemas.microsoft.com/office/powerpoint/2010/main" val="22114054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HREE IMAGES - vertic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5FEC96C-AFD1-4C49-9493-F5643E5E2E8F}" type="slidenum">
              <a:rPr lang="en-US" smtClean="0"/>
              <a:t>‹#›</a:t>
            </a:fld>
            <a:endParaRPr lang="en-US"/>
          </a:p>
        </p:txBody>
      </p:sp>
      <p:sp>
        <p:nvSpPr>
          <p:cNvPr id="4" name="Text Placeholder 3"/>
          <p:cNvSpPr>
            <a:spLocks noGrp="1"/>
          </p:cNvSpPr>
          <p:nvPr>
            <p:ph type="body" sz="quarter" idx="13"/>
          </p:nvPr>
        </p:nvSpPr>
        <p:spPr>
          <a:xfrm>
            <a:off x="3045309" y="1451045"/>
            <a:ext cx="5814912" cy="977534"/>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p:txBody>
      </p:sp>
      <p:sp>
        <p:nvSpPr>
          <p:cNvPr id="9" name="Picture Placeholder 4"/>
          <p:cNvSpPr>
            <a:spLocks noGrp="1"/>
          </p:cNvSpPr>
          <p:nvPr>
            <p:ph type="pic" sz="quarter" idx="15" hasCustomPrompt="1"/>
          </p:nvPr>
        </p:nvSpPr>
        <p:spPr>
          <a:xfrm>
            <a:off x="489394" y="1442711"/>
            <a:ext cx="2023746" cy="890108"/>
          </a:xfrm>
          <a:solidFill>
            <a:schemeClr val="bg1">
              <a:lumMod val="75000"/>
            </a:schemeClr>
          </a:solidFill>
        </p:spPr>
        <p:txBody>
          <a:bodyPr tIns="365760"/>
          <a:lstStyle>
            <a:lvl1pPr marL="0" indent="0" algn="ctr">
              <a:buNone/>
              <a:defRPr baseline="0"/>
            </a:lvl1pPr>
          </a:lstStyle>
          <a:p>
            <a:r>
              <a:rPr lang="en-US"/>
              <a:t>Click icon to insert an image</a:t>
            </a:r>
          </a:p>
        </p:txBody>
      </p:sp>
      <p:sp>
        <p:nvSpPr>
          <p:cNvPr id="12" name="Picture Placeholder 4"/>
          <p:cNvSpPr>
            <a:spLocks noGrp="1"/>
          </p:cNvSpPr>
          <p:nvPr>
            <p:ph type="pic" sz="quarter" idx="16" hasCustomPrompt="1"/>
          </p:nvPr>
        </p:nvSpPr>
        <p:spPr>
          <a:xfrm>
            <a:off x="487015" y="2620206"/>
            <a:ext cx="2028507" cy="890108"/>
          </a:xfrm>
          <a:solidFill>
            <a:schemeClr val="bg1">
              <a:lumMod val="75000"/>
            </a:schemeClr>
          </a:solidFill>
        </p:spPr>
        <p:txBody>
          <a:bodyPr tIns="365760"/>
          <a:lstStyle>
            <a:lvl1pPr marL="0" indent="0" algn="ctr">
              <a:buNone/>
              <a:defRPr baseline="0"/>
            </a:lvl1pPr>
          </a:lstStyle>
          <a:p>
            <a:r>
              <a:rPr lang="en-US"/>
              <a:t>Click icon to insert an image</a:t>
            </a:r>
          </a:p>
        </p:txBody>
      </p:sp>
      <p:sp>
        <p:nvSpPr>
          <p:cNvPr id="2" name="Title 1"/>
          <p:cNvSpPr>
            <a:spLocks noGrp="1"/>
          </p:cNvSpPr>
          <p:nvPr>
            <p:ph type="title" hasCustomPrompt="1"/>
          </p:nvPr>
        </p:nvSpPr>
        <p:spPr/>
        <p:txBody>
          <a:bodyPr/>
          <a:lstStyle>
            <a:lvl1pPr>
              <a:defRPr baseline="0"/>
            </a:lvl1pPr>
          </a:lstStyle>
          <a:p>
            <a:r>
              <a:rPr lang="en-US"/>
              <a:t>THREE IMAGES – VERTICAL</a:t>
            </a:r>
            <a:br>
              <a:rPr lang="en-US"/>
            </a:br>
            <a:r>
              <a:rPr lang="en-US"/>
              <a:t>Headline in </a:t>
            </a:r>
            <a:r>
              <a:rPr lang="en-US" err="1"/>
              <a:t>arial</a:t>
            </a:r>
            <a:r>
              <a:rPr lang="en-US"/>
              <a:t> and all caps</a:t>
            </a:r>
          </a:p>
        </p:txBody>
      </p:sp>
      <p:sp>
        <p:nvSpPr>
          <p:cNvPr id="8"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a:t>Slide subtitle optional -  delete as needed</a:t>
            </a:r>
          </a:p>
        </p:txBody>
      </p:sp>
      <p:sp>
        <p:nvSpPr>
          <p:cNvPr id="10" name="Text Placeholder 3"/>
          <p:cNvSpPr>
            <a:spLocks noGrp="1"/>
          </p:cNvSpPr>
          <p:nvPr>
            <p:ph type="body" sz="quarter" idx="18"/>
          </p:nvPr>
        </p:nvSpPr>
        <p:spPr>
          <a:xfrm>
            <a:off x="3045309" y="2630976"/>
            <a:ext cx="5814912" cy="977534"/>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p:txBody>
      </p:sp>
      <p:sp>
        <p:nvSpPr>
          <p:cNvPr id="14" name="Picture Placeholder 4"/>
          <p:cNvSpPr>
            <a:spLocks noGrp="1"/>
          </p:cNvSpPr>
          <p:nvPr>
            <p:ph type="pic" sz="quarter" idx="19" hasCustomPrompt="1"/>
          </p:nvPr>
        </p:nvSpPr>
        <p:spPr>
          <a:xfrm>
            <a:off x="487014" y="3807136"/>
            <a:ext cx="2028507" cy="890108"/>
          </a:xfrm>
          <a:solidFill>
            <a:schemeClr val="bg1">
              <a:lumMod val="75000"/>
            </a:schemeClr>
          </a:solidFill>
        </p:spPr>
        <p:txBody>
          <a:bodyPr tIns="365760"/>
          <a:lstStyle>
            <a:lvl1pPr marL="0" indent="0" algn="ctr">
              <a:buNone/>
              <a:defRPr baseline="0"/>
            </a:lvl1pPr>
          </a:lstStyle>
          <a:p>
            <a:r>
              <a:rPr lang="en-US"/>
              <a:t>Click icon to insert an image</a:t>
            </a:r>
          </a:p>
        </p:txBody>
      </p:sp>
      <p:sp>
        <p:nvSpPr>
          <p:cNvPr id="15" name="Text Placeholder 3"/>
          <p:cNvSpPr>
            <a:spLocks noGrp="1"/>
          </p:cNvSpPr>
          <p:nvPr>
            <p:ph type="body" sz="quarter" idx="20"/>
          </p:nvPr>
        </p:nvSpPr>
        <p:spPr>
          <a:xfrm>
            <a:off x="3045309" y="3794491"/>
            <a:ext cx="5814912" cy="977534"/>
          </a:xfrm>
        </p:spPr>
        <p:txBody>
          <a:bodyPr tIns="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a:p>
            <a:pPr lvl="2"/>
            <a:r>
              <a:rPr lang="en-US"/>
              <a:t>Third level</a:t>
            </a:r>
          </a:p>
        </p:txBody>
      </p:sp>
      <p:sp>
        <p:nvSpPr>
          <p:cNvPr id="16" name="TextBox 15"/>
          <p:cNvSpPr txBox="1"/>
          <p:nvPr/>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
        <p:nvSpPr>
          <p:cNvPr id="13" name="TextBox 12">
            <a:extLst>
              <a:ext uri="{FF2B5EF4-FFF2-40B4-BE49-F238E27FC236}">
                <a16:creationId xmlns:a16="http://schemas.microsoft.com/office/drawing/2014/main" id="{604308E4-C478-8B4F-9CF3-FE905CC5EAE2}"/>
              </a:ext>
            </a:extLst>
          </p:cNvPr>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Tree>
    <p:extLst>
      <p:ext uri="{BB962C8B-B14F-4D97-AF65-F5344CB8AC3E}">
        <p14:creationId xmlns:p14="http://schemas.microsoft.com/office/powerpoint/2010/main" val="38270444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IMAGES - top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a:p>
        </p:txBody>
      </p:sp>
      <p:sp>
        <p:nvSpPr>
          <p:cNvPr id="7"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a:t>Slide subtitle optional -  delete as needed</a:t>
            </a:r>
          </a:p>
        </p:txBody>
      </p:sp>
      <p:sp>
        <p:nvSpPr>
          <p:cNvPr id="4" name="Text Placeholder 3"/>
          <p:cNvSpPr>
            <a:spLocks noGrp="1"/>
          </p:cNvSpPr>
          <p:nvPr>
            <p:ph type="body" sz="quarter" idx="13"/>
          </p:nvPr>
        </p:nvSpPr>
        <p:spPr>
          <a:xfrm>
            <a:off x="488732" y="3141637"/>
            <a:ext cx="4114800" cy="1596872"/>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p:cNvSpPr>
            <a:spLocks noGrp="1"/>
          </p:cNvSpPr>
          <p:nvPr>
            <p:ph type="body" sz="quarter" idx="14"/>
          </p:nvPr>
        </p:nvSpPr>
        <p:spPr>
          <a:xfrm>
            <a:off x="4716216" y="3141637"/>
            <a:ext cx="4097585" cy="1596872"/>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Picture Placeholder 4"/>
          <p:cNvSpPr>
            <a:spLocks noGrp="1"/>
          </p:cNvSpPr>
          <p:nvPr>
            <p:ph type="pic" sz="quarter" idx="15" hasCustomPrompt="1"/>
          </p:nvPr>
        </p:nvSpPr>
        <p:spPr>
          <a:xfrm>
            <a:off x="495679" y="1417871"/>
            <a:ext cx="4023360" cy="1714500"/>
          </a:xfrm>
          <a:solidFill>
            <a:schemeClr val="bg1">
              <a:lumMod val="75000"/>
            </a:schemeClr>
          </a:solidFill>
        </p:spPr>
        <p:txBody>
          <a:bodyPr tIns="365760"/>
          <a:lstStyle>
            <a:lvl1pPr marL="0" indent="0" algn="ctr">
              <a:buNone/>
              <a:defRPr baseline="0"/>
            </a:lvl1pPr>
          </a:lstStyle>
          <a:p>
            <a:r>
              <a:rPr lang="en-US"/>
              <a:t>Click icon to insert an image</a:t>
            </a:r>
          </a:p>
        </p:txBody>
      </p:sp>
      <p:sp>
        <p:nvSpPr>
          <p:cNvPr id="12" name="Picture Placeholder 4"/>
          <p:cNvSpPr>
            <a:spLocks noGrp="1"/>
          </p:cNvSpPr>
          <p:nvPr>
            <p:ph type="pic" sz="quarter" idx="16" hasCustomPrompt="1"/>
          </p:nvPr>
        </p:nvSpPr>
        <p:spPr>
          <a:xfrm>
            <a:off x="4709050" y="1417871"/>
            <a:ext cx="4023360" cy="1714500"/>
          </a:xfrm>
          <a:solidFill>
            <a:schemeClr val="bg1">
              <a:lumMod val="75000"/>
            </a:schemeClr>
          </a:solidFill>
        </p:spPr>
        <p:txBody>
          <a:bodyPr tIns="365760"/>
          <a:lstStyle>
            <a:lvl1pPr marL="0" indent="0" algn="ctr">
              <a:buNone/>
              <a:defRPr baseline="0"/>
            </a:lvl1pPr>
          </a:lstStyle>
          <a:p>
            <a:r>
              <a:rPr lang="en-US"/>
              <a:t>Click icon to insert an image</a:t>
            </a:r>
          </a:p>
        </p:txBody>
      </p:sp>
      <p:sp>
        <p:nvSpPr>
          <p:cNvPr id="2" name="Title 1"/>
          <p:cNvSpPr>
            <a:spLocks noGrp="1"/>
          </p:cNvSpPr>
          <p:nvPr>
            <p:ph type="title" hasCustomPrompt="1"/>
          </p:nvPr>
        </p:nvSpPr>
        <p:spPr/>
        <p:txBody>
          <a:bodyPr/>
          <a:lstStyle>
            <a:lvl1pPr>
              <a:defRPr baseline="0"/>
            </a:lvl1pPr>
          </a:lstStyle>
          <a:p>
            <a:r>
              <a:rPr lang="en-US"/>
              <a:t>TWO IMAGES – top HORIZONTAL</a:t>
            </a:r>
            <a:br>
              <a:rPr lang="en-US"/>
            </a:br>
            <a:r>
              <a:rPr lang="en-US"/>
              <a:t>Headline in </a:t>
            </a:r>
            <a:r>
              <a:rPr lang="en-US" err="1"/>
              <a:t>arial</a:t>
            </a:r>
            <a:r>
              <a:rPr lang="en-US"/>
              <a:t> and all caps</a:t>
            </a:r>
          </a:p>
        </p:txBody>
      </p:sp>
      <p:sp>
        <p:nvSpPr>
          <p:cNvPr id="10" name="TextBox 9"/>
          <p:cNvSpPr txBox="1"/>
          <p:nvPr/>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
        <p:nvSpPr>
          <p:cNvPr id="11" name="TextBox 10">
            <a:extLst>
              <a:ext uri="{FF2B5EF4-FFF2-40B4-BE49-F238E27FC236}">
                <a16:creationId xmlns:a16="http://schemas.microsoft.com/office/drawing/2014/main" id="{A6AC047F-7504-6040-9A50-9037B6706A19}"/>
              </a:ext>
            </a:extLst>
          </p:cNvPr>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Tree>
    <p:extLst>
      <p:ext uri="{BB962C8B-B14F-4D97-AF65-F5344CB8AC3E}">
        <p14:creationId xmlns:p14="http://schemas.microsoft.com/office/powerpoint/2010/main" val="19766955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IMAGES - Bottom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a:p>
        </p:txBody>
      </p:sp>
      <p:sp>
        <p:nvSpPr>
          <p:cNvPr id="7" name="Text Placeholder 5"/>
          <p:cNvSpPr>
            <a:spLocks noGrp="1"/>
          </p:cNvSpPr>
          <p:nvPr>
            <p:ph type="body" sz="quarter" idx="12" hasCustomPrompt="1"/>
          </p:nvPr>
        </p:nvSpPr>
        <p:spPr>
          <a:xfrm>
            <a:off x="457201" y="1016890"/>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a:t>Slide subtitle optional -  delete as needed</a:t>
            </a:r>
          </a:p>
        </p:txBody>
      </p:sp>
      <p:sp>
        <p:nvSpPr>
          <p:cNvPr id="4" name="Text Placeholder 3"/>
          <p:cNvSpPr>
            <a:spLocks noGrp="1"/>
          </p:cNvSpPr>
          <p:nvPr>
            <p:ph type="body" sz="quarter" idx="13"/>
          </p:nvPr>
        </p:nvSpPr>
        <p:spPr>
          <a:xfrm>
            <a:off x="457200" y="1408347"/>
            <a:ext cx="4114800" cy="1287809"/>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p:txBody>
      </p:sp>
      <p:sp>
        <p:nvSpPr>
          <p:cNvPr id="15" name="Text Placeholder 3"/>
          <p:cNvSpPr>
            <a:spLocks noGrp="1"/>
          </p:cNvSpPr>
          <p:nvPr>
            <p:ph type="body" sz="quarter" idx="14"/>
          </p:nvPr>
        </p:nvSpPr>
        <p:spPr>
          <a:xfrm>
            <a:off x="4716215" y="1408347"/>
            <a:ext cx="4114800" cy="1287809"/>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800"/>
            </a:lvl4pPr>
            <a:lvl5pPr marL="1084263" indent="-171450">
              <a:spcBef>
                <a:spcPts val="0"/>
              </a:spcBef>
              <a:defRPr sz="1800"/>
            </a:lvl5pPr>
          </a:lstStyle>
          <a:p>
            <a:pPr lvl="0"/>
            <a:r>
              <a:rPr lang="en-US"/>
              <a:t>Click to edit Master text styles</a:t>
            </a:r>
          </a:p>
          <a:p>
            <a:pPr lvl="1"/>
            <a:r>
              <a:rPr lang="en-US"/>
              <a:t>Second level</a:t>
            </a:r>
          </a:p>
          <a:p>
            <a:pPr lvl="2"/>
            <a:r>
              <a:rPr lang="en-US"/>
              <a:t>Third level</a:t>
            </a:r>
          </a:p>
        </p:txBody>
      </p:sp>
      <p:sp>
        <p:nvSpPr>
          <p:cNvPr id="10" name="Picture Placeholder 4"/>
          <p:cNvSpPr>
            <a:spLocks noGrp="1"/>
          </p:cNvSpPr>
          <p:nvPr>
            <p:ph type="pic" sz="quarter" idx="15" hasCustomPrompt="1"/>
          </p:nvPr>
        </p:nvSpPr>
        <p:spPr>
          <a:xfrm>
            <a:off x="464146" y="2711336"/>
            <a:ext cx="4023360" cy="1714500"/>
          </a:xfrm>
          <a:solidFill>
            <a:schemeClr val="bg1">
              <a:lumMod val="75000"/>
            </a:schemeClr>
          </a:solidFill>
        </p:spPr>
        <p:txBody>
          <a:bodyPr tIns="274320"/>
          <a:lstStyle>
            <a:lvl1pPr marL="0" indent="0" algn="ctr">
              <a:buNone/>
              <a:defRPr baseline="0"/>
            </a:lvl1pPr>
          </a:lstStyle>
          <a:p>
            <a:r>
              <a:rPr lang="en-US"/>
              <a:t>Click icon to insert an image</a:t>
            </a:r>
          </a:p>
        </p:txBody>
      </p:sp>
      <p:sp>
        <p:nvSpPr>
          <p:cNvPr id="11" name="Picture Placeholder 4"/>
          <p:cNvSpPr>
            <a:spLocks noGrp="1"/>
          </p:cNvSpPr>
          <p:nvPr>
            <p:ph type="pic" sz="quarter" idx="16" hasCustomPrompt="1"/>
          </p:nvPr>
        </p:nvSpPr>
        <p:spPr>
          <a:xfrm>
            <a:off x="4730864" y="2711336"/>
            <a:ext cx="4023360" cy="1714500"/>
          </a:xfrm>
          <a:solidFill>
            <a:schemeClr val="bg1">
              <a:lumMod val="75000"/>
            </a:schemeClr>
          </a:solidFill>
        </p:spPr>
        <p:txBody>
          <a:bodyPr tIns="274320"/>
          <a:lstStyle>
            <a:lvl1pPr marL="0" indent="0" algn="ctr">
              <a:buNone/>
              <a:defRPr baseline="0"/>
            </a:lvl1pPr>
          </a:lstStyle>
          <a:p>
            <a:r>
              <a:rPr lang="en-US"/>
              <a:t>Click icon to insert an image</a:t>
            </a:r>
          </a:p>
        </p:txBody>
      </p:sp>
      <p:sp>
        <p:nvSpPr>
          <p:cNvPr id="2" name="Title 1"/>
          <p:cNvSpPr>
            <a:spLocks noGrp="1"/>
          </p:cNvSpPr>
          <p:nvPr>
            <p:ph type="title" hasCustomPrompt="1"/>
          </p:nvPr>
        </p:nvSpPr>
        <p:spPr/>
        <p:txBody>
          <a:bodyPr/>
          <a:lstStyle>
            <a:lvl1pPr>
              <a:defRPr baseline="0"/>
            </a:lvl1pPr>
          </a:lstStyle>
          <a:p>
            <a:r>
              <a:rPr lang="en-US"/>
              <a:t>TWO IMAGES – bottom HORIZONTAL</a:t>
            </a:r>
            <a:br>
              <a:rPr lang="en-US"/>
            </a:br>
            <a:r>
              <a:rPr lang="en-US"/>
              <a:t>WITH CAPTIONS</a:t>
            </a:r>
          </a:p>
        </p:txBody>
      </p:sp>
      <p:sp>
        <p:nvSpPr>
          <p:cNvPr id="12" name="TextBox 11"/>
          <p:cNvSpPr txBox="1"/>
          <p:nvPr/>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
        <p:nvSpPr>
          <p:cNvPr id="8" name="Text Placeholder 7"/>
          <p:cNvSpPr>
            <a:spLocks noGrp="1"/>
          </p:cNvSpPr>
          <p:nvPr>
            <p:ph type="body" sz="quarter" idx="17"/>
          </p:nvPr>
        </p:nvSpPr>
        <p:spPr>
          <a:xfrm>
            <a:off x="476266" y="4434669"/>
            <a:ext cx="3995723" cy="359070"/>
          </a:xfrm>
        </p:spPr>
        <p:txBody>
          <a:bodyPr/>
          <a:lstStyle>
            <a:lvl1pPr marL="0" indent="0">
              <a:buNone/>
              <a:defRPr sz="1200"/>
            </a:lvl1pPr>
          </a:lstStyle>
          <a:p>
            <a:pPr lvl="0"/>
            <a:r>
              <a:rPr lang="en-US"/>
              <a:t>Click to edit Master text styles</a:t>
            </a:r>
          </a:p>
        </p:txBody>
      </p:sp>
      <p:sp>
        <p:nvSpPr>
          <p:cNvPr id="13" name="Text Placeholder 7"/>
          <p:cNvSpPr>
            <a:spLocks noGrp="1"/>
          </p:cNvSpPr>
          <p:nvPr>
            <p:ph type="body" sz="quarter" idx="18"/>
          </p:nvPr>
        </p:nvSpPr>
        <p:spPr>
          <a:xfrm>
            <a:off x="4750290" y="4444194"/>
            <a:ext cx="3995723" cy="359070"/>
          </a:xfrm>
        </p:spPr>
        <p:txBody>
          <a:bodyPr/>
          <a:lstStyle>
            <a:lvl1pPr marL="0" indent="0">
              <a:buNone/>
              <a:defRPr sz="1200"/>
            </a:lvl1pPr>
          </a:lstStyle>
          <a:p>
            <a:pPr lvl="0"/>
            <a:r>
              <a:rPr lang="en-US"/>
              <a:t>Click to edit Master text styles</a:t>
            </a:r>
          </a:p>
        </p:txBody>
      </p:sp>
      <p:sp>
        <p:nvSpPr>
          <p:cNvPr id="14" name="TextBox 13">
            <a:extLst>
              <a:ext uri="{FF2B5EF4-FFF2-40B4-BE49-F238E27FC236}">
                <a16:creationId xmlns:a16="http://schemas.microsoft.com/office/drawing/2014/main" id="{A1428104-5CD7-CF40-A1CE-EA92AC64A19C}"/>
              </a:ext>
            </a:extLst>
          </p:cNvPr>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Tree>
    <p:extLst>
      <p:ext uri="{BB962C8B-B14F-4D97-AF65-F5344CB8AC3E}">
        <p14:creationId xmlns:p14="http://schemas.microsoft.com/office/powerpoint/2010/main" val="40995021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LRG IMAGES - top horizontal">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a:p>
        </p:txBody>
      </p:sp>
      <p:sp>
        <p:nvSpPr>
          <p:cNvPr id="4" name="Text Placeholder 3"/>
          <p:cNvSpPr>
            <a:spLocks noGrp="1"/>
          </p:cNvSpPr>
          <p:nvPr>
            <p:ph type="body" sz="quarter" idx="13"/>
          </p:nvPr>
        </p:nvSpPr>
        <p:spPr>
          <a:xfrm>
            <a:off x="488732" y="4106864"/>
            <a:ext cx="4114800" cy="686876"/>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p:txBody>
      </p:sp>
      <p:sp>
        <p:nvSpPr>
          <p:cNvPr id="15" name="Text Placeholder 3"/>
          <p:cNvSpPr>
            <a:spLocks noGrp="1"/>
          </p:cNvSpPr>
          <p:nvPr>
            <p:ph type="body" sz="quarter" idx="14"/>
          </p:nvPr>
        </p:nvSpPr>
        <p:spPr>
          <a:xfrm>
            <a:off x="4716216" y="4106864"/>
            <a:ext cx="4097585" cy="686876"/>
          </a:xfrm>
        </p:spPr>
        <p:txBody>
          <a:bodyPr tIns="91440"/>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spcBef>
                <a:spcPts val="0"/>
              </a:spcBef>
              <a:defRPr sz="1600"/>
            </a:lvl4pPr>
            <a:lvl5pPr marL="1084263" indent="-171450">
              <a:spcBef>
                <a:spcPts val="0"/>
              </a:spcBef>
              <a:defRPr sz="1600"/>
            </a:lvl5pPr>
          </a:lstStyle>
          <a:p>
            <a:pPr lvl="0"/>
            <a:r>
              <a:rPr lang="en-US"/>
              <a:t>Click to edit Master text styles</a:t>
            </a:r>
          </a:p>
          <a:p>
            <a:pPr lvl="1"/>
            <a:r>
              <a:rPr lang="en-US"/>
              <a:t>Second level</a:t>
            </a:r>
          </a:p>
        </p:txBody>
      </p:sp>
      <p:sp>
        <p:nvSpPr>
          <p:cNvPr id="9" name="Picture Placeholder 4"/>
          <p:cNvSpPr>
            <a:spLocks noGrp="1"/>
          </p:cNvSpPr>
          <p:nvPr>
            <p:ph type="pic" sz="quarter" idx="15" hasCustomPrompt="1"/>
          </p:nvPr>
        </p:nvSpPr>
        <p:spPr>
          <a:xfrm>
            <a:off x="495679" y="1420813"/>
            <a:ext cx="4023360" cy="2686050"/>
          </a:xfrm>
          <a:solidFill>
            <a:schemeClr val="bg1">
              <a:lumMod val="75000"/>
            </a:schemeClr>
          </a:solidFill>
        </p:spPr>
        <p:txBody>
          <a:bodyPr tIns="365760"/>
          <a:lstStyle>
            <a:lvl1pPr marL="0" indent="0" algn="ctr">
              <a:buNone/>
              <a:defRPr baseline="0"/>
            </a:lvl1pPr>
          </a:lstStyle>
          <a:p>
            <a:r>
              <a:rPr lang="en-US"/>
              <a:t>Click icon to insert an image</a:t>
            </a:r>
          </a:p>
        </p:txBody>
      </p:sp>
      <p:sp>
        <p:nvSpPr>
          <p:cNvPr id="12" name="Picture Placeholder 4"/>
          <p:cNvSpPr>
            <a:spLocks noGrp="1"/>
          </p:cNvSpPr>
          <p:nvPr>
            <p:ph type="pic" sz="quarter" idx="16" hasCustomPrompt="1"/>
          </p:nvPr>
        </p:nvSpPr>
        <p:spPr>
          <a:xfrm>
            <a:off x="4709050" y="1420813"/>
            <a:ext cx="4023360" cy="2686050"/>
          </a:xfrm>
          <a:solidFill>
            <a:schemeClr val="bg1">
              <a:lumMod val="75000"/>
            </a:schemeClr>
          </a:solidFill>
        </p:spPr>
        <p:txBody>
          <a:bodyPr tIns="365760"/>
          <a:lstStyle>
            <a:lvl1pPr marL="0" indent="0" algn="ctr">
              <a:buNone/>
              <a:defRPr baseline="0"/>
            </a:lvl1pPr>
          </a:lstStyle>
          <a:p>
            <a:r>
              <a:rPr lang="en-US"/>
              <a:t>Click icon to insert an image</a:t>
            </a:r>
          </a:p>
        </p:txBody>
      </p:sp>
      <p:sp>
        <p:nvSpPr>
          <p:cNvPr id="2" name="Title 1"/>
          <p:cNvSpPr>
            <a:spLocks noGrp="1"/>
          </p:cNvSpPr>
          <p:nvPr>
            <p:ph type="title" hasCustomPrompt="1"/>
          </p:nvPr>
        </p:nvSpPr>
        <p:spPr/>
        <p:txBody>
          <a:bodyPr/>
          <a:lstStyle>
            <a:lvl1pPr>
              <a:defRPr baseline="0"/>
            </a:lvl1pPr>
          </a:lstStyle>
          <a:p>
            <a:r>
              <a:rPr lang="en-US"/>
              <a:t>TWO Large IMAGES w/bullets </a:t>
            </a:r>
            <a:br>
              <a:rPr lang="en-US"/>
            </a:br>
            <a:r>
              <a:rPr lang="en-US"/>
              <a:t>Headline in </a:t>
            </a:r>
            <a:r>
              <a:rPr lang="en-US" err="1"/>
              <a:t>arial</a:t>
            </a:r>
            <a:r>
              <a:rPr lang="en-US"/>
              <a:t> and all caps</a:t>
            </a:r>
          </a:p>
        </p:txBody>
      </p:sp>
      <p:sp>
        <p:nvSpPr>
          <p:cNvPr id="10" name="TextBox 9"/>
          <p:cNvSpPr txBox="1"/>
          <p:nvPr/>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
        <p:nvSpPr>
          <p:cNvPr id="11"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a:t>Slide subtitle optional -  delete as needed</a:t>
            </a:r>
          </a:p>
        </p:txBody>
      </p:sp>
      <p:sp>
        <p:nvSpPr>
          <p:cNvPr id="13" name="TextBox 12">
            <a:extLst>
              <a:ext uri="{FF2B5EF4-FFF2-40B4-BE49-F238E27FC236}">
                <a16:creationId xmlns:a16="http://schemas.microsoft.com/office/drawing/2014/main" id="{3D72CC85-1438-5F42-9179-3C81994D43C3}"/>
              </a:ext>
            </a:extLst>
          </p:cNvPr>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Tree>
    <p:extLst>
      <p:ext uri="{BB962C8B-B14F-4D97-AF65-F5344CB8AC3E}">
        <p14:creationId xmlns:p14="http://schemas.microsoft.com/office/powerpoint/2010/main" val="4924473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PICS/caption - TWO images">
    <p:spTree>
      <p:nvGrpSpPr>
        <p:cNvPr id="1" name=""/>
        <p:cNvGrpSpPr/>
        <p:nvPr/>
      </p:nvGrpSpPr>
      <p:grpSpPr>
        <a:xfrm>
          <a:off x="0" y="0"/>
          <a:ext cx="0" cy="0"/>
          <a:chOff x="0" y="0"/>
          <a:chExt cx="0" cy="0"/>
        </a:xfrm>
      </p:grpSpPr>
      <p:sp>
        <p:nvSpPr>
          <p:cNvPr id="9" name="Picture Placeholder 4"/>
          <p:cNvSpPr>
            <a:spLocks noGrp="1" noChangeAspect="1"/>
          </p:cNvSpPr>
          <p:nvPr>
            <p:ph type="pic" sz="quarter" idx="15" hasCustomPrompt="1"/>
          </p:nvPr>
        </p:nvSpPr>
        <p:spPr>
          <a:xfrm>
            <a:off x="676630" y="1417046"/>
            <a:ext cx="3790374" cy="2808115"/>
          </a:xfrm>
          <a:solidFill>
            <a:schemeClr val="bg1">
              <a:lumMod val="75000"/>
            </a:schemeClr>
          </a:solidFill>
        </p:spPr>
        <p:txBody>
          <a:bodyPr tIns="182880"/>
          <a:lstStyle>
            <a:lvl1pPr marL="0" indent="0" algn="ctr">
              <a:buNone/>
              <a:defRPr baseline="0"/>
            </a:lvl1pPr>
          </a:lstStyle>
          <a:p>
            <a:r>
              <a:rPr lang="en-US"/>
              <a:t>Click icon to insert an image</a:t>
            </a:r>
          </a:p>
        </p:txBody>
      </p:sp>
      <p:sp>
        <p:nvSpPr>
          <p:cNvPr id="10" name="Text Placeholder 5"/>
          <p:cNvSpPr>
            <a:spLocks noGrp="1"/>
          </p:cNvSpPr>
          <p:nvPr>
            <p:ph type="body" sz="quarter" idx="17" hasCustomPrompt="1"/>
          </p:nvPr>
        </p:nvSpPr>
        <p:spPr>
          <a:xfrm>
            <a:off x="676630" y="4256434"/>
            <a:ext cx="3840480" cy="438773"/>
          </a:xfrm>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a:t>Image Caption</a:t>
            </a:r>
          </a:p>
          <a:p>
            <a:r>
              <a:rPr lang="en-US"/>
              <a:t>Image Caption </a:t>
            </a:r>
          </a:p>
          <a:p>
            <a:r>
              <a:rPr lang="en-US"/>
              <a:t>Image Caption </a:t>
            </a:r>
          </a:p>
          <a:p>
            <a:r>
              <a:rPr lang="en-US"/>
              <a:t> </a:t>
            </a:r>
          </a:p>
        </p:txBody>
      </p:sp>
      <p:sp>
        <p:nvSpPr>
          <p:cNvPr id="2" name="Title 1"/>
          <p:cNvSpPr>
            <a:spLocks noGrp="1"/>
          </p:cNvSpPr>
          <p:nvPr>
            <p:ph type="title" hasCustomPrompt="1"/>
          </p:nvPr>
        </p:nvSpPr>
        <p:spPr/>
        <p:txBody>
          <a:bodyPr/>
          <a:lstStyle>
            <a:lvl1pPr>
              <a:defRPr/>
            </a:lvl1pPr>
          </a:lstStyle>
          <a:p>
            <a:r>
              <a:rPr lang="en-US"/>
              <a:t>TWO IMAGES with captions</a:t>
            </a:r>
            <a:br>
              <a:rPr lang="en-US"/>
            </a:br>
            <a:r>
              <a:rPr lang="en-US"/>
              <a:t>Headline in </a:t>
            </a:r>
            <a:r>
              <a:rPr lang="en-US" err="1"/>
              <a:t>arial</a:t>
            </a:r>
            <a:r>
              <a:rPr lang="en-US"/>
              <a:t> and all caps</a:t>
            </a:r>
          </a:p>
        </p:txBody>
      </p:sp>
      <p:sp>
        <p:nvSpPr>
          <p:cNvPr id="4" name="Slide Number Placeholder 3"/>
          <p:cNvSpPr>
            <a:spLocks noGrp="1"/>
          </p:cNvSpPr>
          <p:nvPr>
            <p:ph type="sldNum" sz="quarter" idx="19"/>
          </p:nvPr>
        </p:nvSpPr>
        <p:spPr/>
        <p:txBody>
          <a:bodyPr/>
          <a:lstStyle/>
          <a:p>
            <a:fld id="{AEFAAC5A-9C4F-4278-920D-DF2BAB595749}" type="slidenum">
              <a:rPr lang="en-US" smtClean="0"/>
              <a:pPr/>
              <a:t>‹#›</a:t>
            </a:fld>
            <a:endParaRPr lang="en-US"/>
          </a:p>
        </p:txBody>
      </p:sp>
      <p:sp>
        <p:nvSpPr>
          <p:cNvPr id="14"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a:t>Slide subtitle optional -  delete as needed</a:t>
            </a:r>
          </a:p>
        </p:txBody>
      </p:sp>
      <p:sp>
        <p:nvSpPr>
          <p:cNvPr id="16" name="Picture Placeholder 4"/>
          <p:cNvSpPr>
            <a:spLocks noGrp="1" noChangeAspect="1"/>
          </p:cNvSpPr>
          <p:nvPr>
            <p:ph type="pic" sz="quarter" idx="21" hasCustomPrompt="1"/>
          </p:nvPr>
        </p:nvSpPr>
        <p:spPr>
          <a:xfrm>
            <a:off x="4765130" y="1416462"/>
            <a:ext cx="3790374" cy="2808115"/>
          </a:xfrm>
          <a:solidFill>
            <a:schemeClr val="bg1">
              <a:lumMod val="75000"/>
            </a:schemeClr>
          </a:solidFill>
        </p:spPr>
        <p:txBody>
          <a:bodyPr tIns="182880"/>
          <a:lstStyle>
            <a:lvl1pPr marL="0" indent="0" algn="ctr">
              <a:buNone/>
              <a:defRPr baseline="0"/>
            </a:lvl1pPr>
          </a:lstStyle>
          <a:p>
            <a:r>
              <a:rPr lang="en-US"/>
              <a:t>Click icon to insert an image</a:t>
            </a:r>
          </a:p>
        </p:txBody>
      </p:sp>
      <p:sp>
        <p:nvSpPr>
          <p:cNvPr id="17" name="Text Placeholder 5"/>
          <p:cNvSpPr>
            <a:spLocks noGrp="1"/>
          </p:cNvSpPr>
          <p:nvPr>
            <p:ph type="body" sz="quarter" idx="22" hasCustomPrompt="1"/>
          </p:nvPr>
        </p:nvSpPr>
        <p:spPr>
          <a:xfrm>
            <a:off x="4765130" y="4255850"/>
            <a:ext cx="3840480" cy="438773"/>
          </a:xfrm>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a:t>Image Caption</a:t>
            </a:r>
          </a:p>
          <a:p>
            <a:r>
              <a:rPr lang="en-US"/>
              <a:t>Image Caption </a:t>
            </a:r>
          </a:p>
          <a:p>
            <a:r>
              <a:rPr lang="en-US"/>
              <a:t>Image Caption </a:t>
            </a:r>
          </a:p>
          <a:p>
            <a:r>
              <a:rPr lang="en-US"/>
              <a:t> </a:t>
            </a:r>
          </a:p>
        </p:txBody>
      </p:sp>
      <p:sp>
        <p:nvSpPr>
          <p:cNvPr id="11" name="TextBox 10"/>
          <p:cNvSpPr txBox="1"/>
          <p:nvPr/>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
        <p:nvSpPr>
          <p:cNvPr id="12" name="TextBox 11">
            <a:extLst>
              <a:ext uri="{FF2B5EF4-FFF2-40B4-BE49-F238E27FC236}">
                <a16:creationId xmlns:a16="http://schemas.microsoft.com/office/drawing/2014/main" id="{E3948071-63C1-4747-86E2-6482665F5BC9}"/>
              </a:ext>
            </a:extLst>
          </p:cNvPr>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Tree>
    <p:extLst>
      <p:ext uri="{BB962C8B-B14F-4D97-AF65-F5344CB8AC3E}">
        <p14:creationId xmlns:p14="http://schemas.microsoft.com/office/powerpoint/2010/main" val="4634864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IMAGES">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a:p>
        </p:txBody>
      </p:sp>
      <p:sp>
        <p:nvSpPr>
          <p:cNvPr id="7" name="Text Placeholder 5"/>
          <p:cNvSpPr>
            <a:spLocks noGrp="1"/>
          </p:cNvSpPr>
          <p:nvPr>
            <p:ph type="body" sz="quarter" idx="12" hasCustomPrompt="1"/>
          </p:nvPr>
        </p:nvSpPr>
        <p:spPr>
          <a:xfrm>
            <a:off x="457201" y="1019437"/>
            <a:ext cx="8372901" cy="364070"/>
          </a:xfrm>
        </p:spPr>
        <p:txBody>
          <a:bodyPr bIns="0">
            <a:noAutofit/>
          </a:bodyPr>
          <a:lstStyle>
            <a:lvl1pPr marL="0" indent="0">
              <a:lnSpc>
                <a:spcPct val="90000"/>
              </a:lnSpc>
              <a:spcBef>
                <a:spcPts val="0"/>
              </a:spcBef>
              <a:buNone/>
              <a:defRPr sz="2000" b="1">
                <a:solidFill>
                  <a:srgbClr val="0065A2"/>
                </a:solidFill>
              </a:defRPr>
            </a:lvl1pPr>
          </a:lstStyle>
          <a:p>
            <a:r>
              <a:rPr lang="en-US"/>
              <a:t>Slide subtitle optional -  delete as needed</a:t>
            </a:r>
          </a:p>
        </p:txBody>
      </p:sp>
      <p:sp>
        <p:nvSpPr>
          <p:cNvPr id="4" name="Text Placeholder 3"/>
          <p:cNvSpPr>
            <a:spLocks noGrp="1"/>
          </p:cNvSpPr>
          <p:nvPr>
            <p:ph type="body" sz="quarter" idx="13"/>
          </p:nvPr>
        </p:nvSpPr>
        <p:spPr>
          <a:xfrm>
            <a:off x="495879" y="2854960"/>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a:t>Click to edit Master text styles</a:t>
            </a:r>
          </a:p>
          <a:p>
            <a:pPr lvl="1"/>
            <a:r>
              <a:rPr lang="en-US"/>
              <a:t>Second level</a:t>
            </a:r>
          </a:p>
          <a:p>
            <a:pPr lvl="2"/>
            <a:r>
              <a:rPr lang="en-US"/>
              <a:t>Third level</a:t>
            </a:r>
          </a:p>
        </p:txBody>
      </p:sp>
      <p:sp>
        <p:nvSpPr>
          <p:cNvPr id="15" name="Text Placeholder 3"/>
          <p:cNvSpPr>
            <a:spLocks noGrp="1"/>
          </p:cNvSpPr>
          <p:nvPr>
            <p:ph type="body" sz="quarter" idx="14"/>
          </p:nvPr>
        </p:nvSpPr>
        <p:spPr>
          <a:xfrm>
            <a:off x="3381086" y="2854960"/>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a:t>Click to edit Master text styles</a:t>
            </a:r>
          </a:p>
          <a:p>
            <a:pPr lvl="1"/>
            <a:r>
              <a:rPr lang="en-US"/>
              <a:t>Second level</a:t>
            </a:r>
          </a:p>
          <a:p>
            <a:pPr lvl="2"/>
            <a:r>
              <a:rPr lang="en-US"/>
              <a:t>Third level</a:t>
            </a:r>
          </a:p>
        </p:txBody>
      </p:sp>
      <p:sp>
        <p:nvSpPr>
          <p:cNvPr id="9" name="Picture Placeholder 4"/>
          <p:cNvSpPr>
            <a:spLocks noGrp="1" noChangeAspect="1"/>
          </p:cNvSpPr>
          <p:nvPr>
            <p:ph type="pic" sz="quarter" idx="15" hasCustomPrompt="1"/>
          </p:nvPr>
        </p:nvSpPr>
        <p:spPr>
          <a:xfrm>
            <a:off x="503079" y="1415695"/>
            <a:ext cx="2361244" cy="1365433"/>
          </a:xfrm>
          <a:solidFill>
            <a:schemeClr val="bg1">
              <a:lumMod val="75000"/>
            </a:schemeClr>
          </a:solidFill>
        </p:spPr>
        <p:txBody>
          <a:bodyPr tIns="182880"/>
          <a:lstStyle>
            <a:lvl1pPr marL="0" indent="0" algn="ctr">
              <a:buNone/>
              <a:defRPr baseline="0"/>
            </a:lvl1pPr>
          </a:lstStyle>
          <a:p>
            <a:r>
              <a:rPr lang="en-US"/>
              <a:t>Click icon to insert an image</a:t>
            </a:r>
          </a:p>
        </p:txBody>
      </p:sp>
      <p:sp>
        <p:nvSpPr>
          <p:cNvPr id="12" name="Picture Placeholder 4"/>
          <p:cNvSpPr>
            <a:spLocks noGrp="1" noChangeAspect="1"/>
          </p:cNvSpPr>
          <p:nvPr>
            <p:ph type="pic" sz="quarter" idx="16" hasCustomPrompt="1"/>
          </p:nvPr>
        </p:nvSpPr>
        <p:spPr>
          <a:xfrm>
            <a:off x="3388286" y="1415695"/>
            <a:ext cx="2361244" cy="1365433"/>
          </a:xfrm>
          <a:solidFill>
            <a:schemeClr val="bg1">
              <a:lumMod val="75000"/>
            </a:schemeClr>
          </a:solidFill>
        </p:spPr>
        <p:txBody>
          <a:bodyPr tIns="182880"/>
          <a:lstStyle>
            <a:lvl1pPr marL="0" indent="0" algn="ctr">
              <a:buNone/>
              <a:defRPr baseline="0"/>
            </a:lvl1pPr>
          </a:lstStyle>
          <a:p>
            <a:r>
              <a:rPr lang="en-US"/>
              <a:t>Click icon to insert an image</a:t>
            </a:r>
          </a:p>
        </p:txBody>
      </p:sp>
      <p:sp>
        <p:nvSpPr>
          <p:cNvPr id="17" name="Text Placeholder 3"/>
          <p:cNvSpPr>
            <a:spLocks noGrp="1"/>
          </p:cNvSpPr>
          <p:nvPr>
            <p:ph type="body" sz="quarter" idx="19"/>
          </p:nvPr>
        </p:nvSpPr>
        <p:spPr>
          <a:xfrm>
            <a:off x="6261696" y="2856834"/>
            <a:ext cx="2465584" cy="1609958"/>
          </a:xfrm>
        </p:spPr>
        <p:txBody>
          <a:bodyPr/>
          <a:lstStyle>
            <a:lvl1pPr>
              <a:spcBef>
                <a:spcPts val="600"/>
              </a:spcBef>
              <a:defRPr sz="1800"/>
            </a:lvl1pPr>
            <a:lvl2pPr marL="457200" indent="-173038">
              <a:spcBef>
                <a:spcPts val="0"/>
              </a:spcBef>
              <a:defRPr sz="1800"/>
            </a:lvl2pPr>
            <a:lvl3pPr marL="627063" indent="-128588">
              <a:spcBef>
                <a:spcPts val="0"/>
              </a:spcBef>
              <a:defRPr sz="1800"/>
            </a:lvl3pPr>
            <a:lvl4pPr marL="865188" indent="-171450">
              <a:defRPr sz="1200"/>
            </a:lvl4pPr>
            <a:lvl5pPr marL="1084263" indent="-171450">
              <a:defRPr sz="1200"/>
            </a:lvl5pPr>
          </a:lstStyle>
          <a:p>
            <a:pPr lvl="0"/>
            <a:r>
              <a:rPr lang="en-US"/>
              <a:t>Click to edit Master text styles</a:t>
            </a:r>
          </a:p>
          <a:p>
            <a:pPr lvl="1"/>
            <a:r>
              <a:rPr lang="en-US"/>
              <a:t>Second level</a:t>
            </a:r>
          </a:p>
          <a:p>
            <a:pPr lvl="2"/>
            <a:r>
              <a:rPr lang="en-US"/>
              <a:t>Third level</a:t>
            </a:r>
          </a:p>
        </p:txBody>
      </p:sp>
      <p:sp>
        <p:nvSpPr>
          <p:cNvPr id="18" name="Picture Placeholder 4"/>
          <p:cNvSpPr>
            <a:spLocks noGrp="1" noChangeAspect="1"/>
          </p:cNvSpPr>
          <p:nvPr>
            <p:ph type="pic" sz="quarter" idx="20" hasCustomPrompt="1"/>
          </p:nvPr>
        </p:nvSpPr>
        <p:spPr>
          <a:xfrm>
            <a:off x="6268896" y="1417569"/>
            <a:ext cx="2361244" cy="1365433"/>
          </a:xfrm>
          <a:solidFill>
            <a:schemeClr val="bg1">
              <a:lumMod val="75000"/>
            </a:schemeClr>
          </a:solidFill>
        </p:spPr>
        <p:txBody>
          <a:bodyPr tIns="182880"/>
          <a:lstStyle>
            <a:lvl1pPr marL="0" indent="0" algn="ctr">
              <a:buNone/>
              <a:defRPr baseline="0"/>
            </a:lvl1pPr>
          </a:lstStyle>
          <a:p>
            <a:r>
              <a:rPr lang="en-US"/>
              <a:t>Click icon to insert an image</a:t>
            </a:r>
          </a:p>
        </p:txBody>
      </p:sp>
      <p:sp>
        <p:nvSpPr>
          <p:cNvPr id="2" name="Title 1"/>
          <p:cNvSpPr>
            <a:spLocks noGrp="1"/>
          </p:cNvSpPr>
          <p:nvPr>
            <p:ph type="title" hasCustomPrompt="1"/>
          </p:nvPr>
        </p:nvSpPr>
        <p:spPr/>
        <p:txBody>
          <a:bodyPr/>
          <a:lstStyle>
            <a:lvl1pPr>
              <a:defRPr/>
            </a:lvl1pPr>
          </a:lstStyle>
          <a:p>
            <a:r>
              <a:rPr lang="en-US"/>
              <a:t>THREE IMAGES – HORIZONTAL</a:t>
            </a:r>
            <a:br>
              <a:rPr lang="en-US"/>
            </a:br>
            <a:r>
              <a:rPr lang="en-US"/>
              <a:t>Headline in </a:t>
            </a:r>
            <a:r>
              <a:rPr lang="en-US" err="1"/>
              <a:t>arial</a:t>
            </a:r>
            <a:r>
              <a:rPr lang="en-US"/>
              <a:t> and all caps</a:t>
            </a:r>
          </a:p>
        </p:txBody>
      </p:sp>
      <p:sp>
        <p:nvSpPr>
          <p:cNvPr id="13" name="TextBox 12"/>
          <p:cNvSpPr txBox="1"/>
          <p:nvPr/>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
        <p:nvSpPr>
          <p:cNvPr id="14" name="TextBox 13">
            <a:extLst>
              <a:ext uri="{FF2B5EF4-FFF2-40B4-BE49-F238E27FC236}">
                <a16:creationId xmlns:a16="http://schemas.microsoft.com/office/drawing/2014/main" id="{9D49CC6B-2983-0D4D-82B9-F1A10E59F7C8}"/>
              </a:ext>
            </a:extLst>
          </p:cNvPr>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Tree>
    <p:extLst>
      <p:ext uri="{BB962C8B-B14F-4D97-AF65-F5344CB8AC3E}">
        <p14:creationId xmlns:p14="http://schemas.microsoft.com/office/powerpoint/2010/main" val="1730541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PICS/captions/bullets - FOUR Images">
    <p:spTree>
      <p:nvGrpSpPr>
        <p:cNvPr id="1" name=""/>
        <p:cNvGrpSpPr/>
        <p:nvPr/>
      </p:nvGrpSpPr>
      <p:grpSpPr>
        <a:xfrm>
          <a:off x="0" y="0"/>
          <a:ext cx="0" cy="0"/>
          <a:chOff x="0" y="0"/>
          <a:chExt cx="0" cy="0"/>
        </a:xfrm>
      </p:grpSpPr>
      <p:sp>
        <p:nvSpPr>
          <p:cNvPr id="5" name="Picture Placeholder 4"/>
          <p:cNvSpPr>
            <a:spLocks noGrp="1" noChangeAspect="1"/>
          </p:cNvSpPr>
          <p:nvPr>
            <p:ph type="pic" sz="quarter" idx="13" hasCustomPrompt="1"/>
          </p:nvPr>
        </p:nvSpPr>
        <p:spPr>
          <a:xfrm>
            <a:off x="218127" y="1418980"/>
            <a:ext cx="2240280" cy="1678712"/>
          </a:xfrm>
          <a:solidFill>
            <a:schemeClr val="bg1">
              <a:lumMod val="75000"/>
            </a:schemeClr>
          </a:solidFill>
        </p:spPr>
        <p:txBody>
          <a:bodyPr lIns="0" tIns="731520" anchor="t" anchorCtr="0"/>
          <a:lstStyle>
            <a:lvl1pPr marL="0" indent="0" algn="ctr">
              <a:buNone/>
              <a:defRPr baseline="0"/>
            </a:lvl1pPr>
          </a:lstStyle>
          <a:p>
            <a:r>
              <a:rPr lang="en-US"/>
              <a:t>Click icon to insert an image</a:t>
            </a:r>
          </a:p>
        </p:txBody>
      </p:sp>
      <p:sp>
        <p:nvSpPr>
          <p:cNvPr id="9" name="Picture Placeholder 4"/>
          <p:cNvSpPr>
            <a:spLocks noGrp="1" noChangeAspect="1"/>
          </p:cNvSpPr>
          <p:nvPr>
            <p:ph type="pic" sz="quarter" idx="15" hasCustomPrompt="1"/>
          </p:nvPr>
        </p:nvSpPr>
        <p:spPr>
          <a:xfrm>
            <a:off x="2453235" y="1418980"/>
            <a:ext cx="2240280" cy="1678712"/>
          </a:xfrm>
          <a:solidFill>
            <a:schemeClr val="bg1">
              <a:lumMod val="85000"/>
            </a:schemeClr>
          </a:solidFill>
        </p:spPr>
        <p:txBody>
          <a:bodyPr lIns="0" tIns="731520" anchor="t" anchorCtr="0"/>
          <a:lstStyle>
            <a:lvl1pPr marL="0" indent="0" algn="ctr">
              <a:buNone/>
              <a:defRPr baseline="0"/>
            </a:lvl1pPr>
          </a:lstStyle>
          <a:p>
            <a:r>
              <a:rPr lang="en-US"/>
              <a:t>Click icon to insert an image</a:t>
            </a:r>
          </a:p>
        </p:txBody>
      </p:sp>
      <p:sp>
        <p:nvSpPr>
          <p:cNvPr id="10" name="Picture Placeholder 4"/>
          <p:cNvSpPr>
            <a:spLocks noGrp="1" noChangeAspect="1"/>
          </p:cNvSpPr>
          <p:nvPr>
            <p:ph type="pic" sz="quarter" idx="16" hasCustomPrompt="1"/>
          </p:nvPr>
        </p:nvSpPr>
        <p:spPr>
          <a:xfrm>
            <a:off x="4688341" y="1418980"/>
            <a:ext cx="2240280" cy="1678712"/>
          </a:xfrm>
          <a:solidFill>
            <a:schemeClr val="bg1">
              <a:lumMod val="75000"/>
            </a:schemeClr>
          </a:solidFill>
        </p:spPr>
        <p:txBody>
          <a:bodyPr lIns="0" tIns="731520" anchor="t" anchorCtr="0"/>
          <a:lstStyle>
            <a:lvl1pPr marL="0" indent="0" algn="ctr">
              <a:buNone/>
              <a:defRPr baseline="0"/>
            </a:lvl1pPr>
          </a:lstStyle>
          <a:p>
            <a:r>
              <a:rPr lang="en-US"/>
              <a:t>Click icon to insert an image</a:t>
            </a:r>
          </a:p>
        </p:txBody>
      </p:sp>
      <p:sp>
        <p:nvSpPr>
          <p:cNvPr id="11" name="Picture Placeholder 4"/>
          <p:cNvSpPr>
            <a:spLocks noGrp="1" noChangeAspect="1"/>
          </p:cNvSpPr>
          <p:nvPr>
            <p:ph type="pic" sz="quarter" idx="17" hasCustomPrompt="1"/>
          </p:nvPr>
        </p:nvSpPr>
        <p:spPr>
          <a:xfrm>
            <a:off x="6906022" y="1418980"/>
            <a:ext cx="2240280" cy="1678712"/>
          </a:xfrm>
          <a:solidFill>
            <a:schemeClr val="bg1">
              <a:lumMod val="85000"/>
            </a:schemeClr>
          </a:solidFill>
        </p:spPr>
        <p:txBody>
          <a:bodyPr lIns="0" tIns="731520" anchor="t" anchorCtr="0"/>
          <a:lstStyle>
            <a:lvl1pPr marL="0" indent="0" algn="ctr">
              <a:buNone/>
              <a:defRPr baseline="0"/>
            </a:lvl1pPr>
          </a:lstStyle>
          <a:p>
            <a:r>
              <a:rPr lang="en-US"/>
              <a:t>Click icon to insert an image</a:t>
            </a:r>
          </a:p>
        </p:txBody>
      </p:sp>
      <p:sp>
        <p:nvSpPr>
          <p:cNvPr id="8" name="Text Placeholder 7"/>
          <p:cNvSpPr>
            <a:spLocks noGrp="1"/>
          </p:cNvSpPr>
          <p:nvPr>
            <p:ph type="body" sz="quarter" idx="14"/>
          </p:nvPr>
        </p:nvSpPr>
        <p:spPr>
          <a:xfrm>
            <a:off x="469900" y="3672521"/>
            <a:ext cx="8434552" cy="1086330"/>
          </a:xfrm>
          <a:noFill/>
        </p:spPr>
        <p:txBody>
          <a:bodyPr lIns="0" tIns="91440"/>
          <a:lstStyle>
            <a:lvl1pPr>
              <a:defRPr sz="2000">
                <a:solidFill>
                  <a:srgbClr val="000000"/>
                </a:solidFill>
              </a:defRPr>
            </a:lvl1pPr>
            <a:lvl2pPr>
              <a:defRPr sz="2000">
                <a:solidFill>
                  <a:srgbClr val="000000"/>
                </a:solidFill>
              </a:defRPr>
            </a:lvl2pPr>
            <a:lvl3pPr>
              <a:defRPr sz="2000">
                <a:solidFill>
                  <a:srgbClr val="000000"/>
                </a:solidFill>
              </a:defRPr>
            </a:lvl3pPr>
            <a:lvl4pPr>
              <a:defRPr sz="2000">
                <a:solidFill>
                  <a:srgbClr val="000000"/>
                </a:solidFill>
              </a:defRPr>
            </a:lvl4pPr>
            <a:lvl5pPr>
              <a:defRPr sz="2000">
                <a:solidFill>
                  <a:srgbClr val="000000"/>
                </a:solidFill>
              </a:defRPr>
            </a:lvl5pPr>
          </a:lstStyle>
          <a:p>
            <a:pPr lvl="0"/>
            <a:r>
              <a:rPr lang="en-US"/>
              <a:t>Click to edit Master text styles</a:t>
            </a:r>
          </a:p>
          <a:p>
            <a:pPr lvl="1"/>
            <a:r>
              <a:rPr lang="en-US"/>
              <a:t>Second level</a:t>
            </a:r>
          </a:p>
        </p:txBody>
      </p:sp>
      <p:sp>
        <p:nvSpPr>
          <p:cNvPr id="3" name="Title 2"/>
          <p:cNvSpPr>
            <a:spLocks noGrp="1"/>
          </p:cNvSpPr>
          <p:nvPr>
            <p:ph type="title" hasCustomPrompt="1"/>
          </p:nvPr>
        </p:nvSpPr>
        <p:spPr/>
        <p:txBody>
          <a:bodyPr/>
          <a:lstStyle>
            <a:lvl1pPr algn="l" defTabSz="457200" rtl="0" eaLnBrk="1" latinLnBrk="0" hangingPunct="1">
              <a:lnSpc>
                <a:spcPct val="95000"/>
              </a:lnSpc>
              <a:spcBef>
                <a:spcPct val="0"/>
              </a:spcBef>
              <a:buNone/>
              <a:defRPr lang="en-US" sz="2800" b="1" i="0" kern="1200" cap="all" baseline="0" dirty="0">
                <a:solidFill>
                  <a:schemeClr val="tx1">
                    <a:lumMod val="50000"/>
                  </a:schemeClr>
                </a:solidFill>
                <a:latin typeface="+mj-lt"/>
                <a:ea typeface="+mj-ea"/>
                <a:cs typeface="+mj-cs"/>
              </a:defRPr>
            </a:lvl1pPr>
          </a:lstStyle>
          <a:p>
            <a:r>
              <a:rPr lang="en-US"/>
              <a:t>four images, captions and bullets</a:t>
            </a:r>
            <a:br>
              <a:rPr lang="en-US"/>
            </a:br>
            <a:r>
              <a:rPr lang="en-US"/>
              <a:t>Headline is </a:t>
            </a:r>
            <a:r>
              <a:rPr lang="en-US" err="1"/>
              <a:t>arial</a:t>
            </a:r>
            <a:r>
              <a:rPr lang="en-US"/>
              <a:t> in all caps</a:t>
            </a:r>
          </a:p>
        </p:txBody>
      </p:sp>
      <p:sp>
        <p:nvSpPr>
          <p:cNvPr id="4" name="Text Placeholder 3"/>
          <p:cNvSpPr>
            <a:spLocks noGrp="1"/>
          </p:cNvSpPr>
          <p:nvPr>
            <p:ph type="body" sz="quarter" idx="18" hasCustomPrompt="1"/>
          </p:nvPr>
        </p:nvSpPr>
        <p:spPr>
          <a:xfrm>
            <a:off x="218128" y="3127171"/>
            <a:ext cx="2238469" cy="358378"/>
          </a:xfrm>
          <a:noFill/>
        </p:spPr>
        <p:txBody>
          <a:bodyPr lIns="91440" rIns="91440"/>
          <a:lstStyle>
            <a:lvl1pPr marL="0" indent="0">
              <a:lnSpc>
                <a:spcPct val="95000"/>
              </a:lnSpc>
              <a:buNone/>
              <a:defRPr sz="1200" b="0" baseline="0">
                <a:solidFill>
                  <a:srgbClr val="000000"/>
                </a:solidFill>
              </a:defRPr>
            </a:lvl1pPr>
          </a:lstStyle>
          <a:p>
            <a:pPr lvl="0"/>
            <a:r>
              <a:rPr lang="en-US"/>
              <a:t>Image caption Image caption Image caption Image caption Image</a:t>
            </a:r>
          </a:p>
        </p:txBody>
      </p:sp>
      <p:sp>
        <p:nvSpPr>
          <p:cNvPr id="16" name="Text Placeholder 3"/>
          <p:cNvSpPr>
            <a:spLocks noGrp="1"/>
          </p:cNvSpPr>
          <p:nvPr>
            <p:ph type="body" sz="quarter" idx="19" hasCustomPrompt="1"/>
          </p:nvPr>
        </p:nvSpPr>
        <p:spPr>
          <a:xfrm>
            <a:off x="2442595" y="3127171"/>
            <a:ext cx="2238469" cy="358378"/>
          </a:xfrm>
          <a:noFill/>
        </p:spPr>
        <p:txBody>
          <a:bodyPr lIns="91440" rIns="91440"/>
          <a:lstStyle>
            <a:lvl1pPr marL="0" indent="0">
              <a:lnSpc>
                <a:spcPct val="95000"/>
              </a:lnSpc>
              <a:buNone/>
              <a:defRPr sz="1200" b="0">
                <a:solidFill>
                  <a:srgbClr val="000000"/>
                </a:solidFill>
              </a:defRPr>
            </a:lvl1pPr>
          </a:lstStyle>
          <a:p>
            <a:pPr lvl="0"/>
            <a:r>
              <a:rPr lang="en-US"/>
              <a:t>Image caption Image caption Image caption Image caption Image</a:t>
            </a:r>
          </a:p>
        </p:txBody>
      </p:sp>
      <p:sp>
        <p:nvSpPr>
          <p:cNvPr id="17" name="Text Placeholder 3"/>
          <p:cNvSpPr>
            <a:spLocks noGrp="1"/>
          </p:cNvSpPr>
          <p:nvPr>
            <p:ph type="body" sz="quarter" idx="20" hasCustomPrompt="1"/>
          </p:nvPr>
        </p:nvSpPr>
        <p:spPr>
          <a:xfrm>
            <a:off x="4681064" y="3127171"/>
            <a:ext cx="2238469" cy="358378"/>
          </a:xfrm>
          <a:noFill/>
        </p:spPr>
        <p:txBody>
          <a:bodyPr lIns="91440" rIns="91440"/>
          <a:lstStyle>
            <a:lvl1pPr marL="0" indent="0">
              <a:lnSpc>
                <a:spcPct val="95000"/>
              </a:lnSpc>
              <a:buNone/>
              <a:defRPr sz="1200" b="0">
                <a:solidFill>
                  <a:srgbClr val="000000"/>
                </a:solidFill>
              </a:defRPr>
            </a:lvl1pPr>
          </a:lstStyle>
          <a:p>
            <a:pPr lvl="0"/>
            <a:r>
              <a:rPr lang="en-US"/>
              <a:t>Image caption Image caption Image caption Image caption Image</a:t>
            </a:r>
          </a:p>
        </p:txBody>
      </p:sp>
      <p:sp>
        <p:nvSpPr>
          <p:cNvPr id="18" name="Text Placeholder 3"/>
          <p:cNvSpPr>
            <a:spLocks noGrp="1"/>
          </p:cNvSpPr>
          <p:nvPr>
            <p:ph type="body" sz="quarter" idx="21" hasCustomPrompt="1"/>
          </p:nvPr>
        </p:nvSpPr>
        <p:spPr>
          <a:xfrm>
            <a:off x="6905532" y="3127171"/>
            <a:ext cx="2238469" cy="358378"/>
          </a:xfrm>
          <a:noFill/>
        </p:spPr>
        <p:txBody>
          <a:bodyPr lIns="91440" rIns="91440"/>
          <a:lstStyle>
            <a:lvl1pPr marL="0" indent="0">
              <a:lnSpc>
                <a:spcPct val="95000"/>
              </a:lnSpc>
              <a:buNone/>
              <a:defRPr sz="1200" b="0">
                <a:solidFill>
                  <a:srgbClr val="000000"/>
                </a:solidFill>
              </a:defRPr>
            </a:lvl1pPr>
          </a:lstStyle>
          <a:p>
            <a:pPr lvl="0"/>
            <a:r>
              <a:rPr lang="en-US"/>
              <a:t>Image caption Image caption Image caption Image caption Image</a:t>
            </a:r>
          </a:p>
        </p:txBody>
      </p:sp>
      <p:sp>
        <p:nvSpPr>
          <p:cNvPr id="14" name="TextBox 13"/>
          <p:cNvSpPr txBox="1"/>
          <p:nvPr/>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
        <p:nvSpPr>
          <p:cNvPr id="7" name="Slide Number Placeholder 6"/>
          <p:cNvSpPr>
            <a:spLocks noGrp="1"/>
          </p:cNvSpPr>
          <p:nvPr>
            <p:ph type="sldNum" sz="quarter" idx="24"/>
          </p:nvPr>
        </p:nvSpPr>
        <p:spPr/>
        <p:txBody>
          <a:bodyPr/>
          <a:lstStyle/>
          <a:p>
            <a:fld id="{AEFAAC5A-9C4F-4278-920D-DF2BAB595749}" type="slidenum">
              <a:rPr lang="en-US" smtClean="0"/>
              <a:pPr/>
              <a:t>‹#›</a:t>
            </a:fld>
            <a:endParaRPr lang="en-US"/>
          </a:p>
        </p:txBody>
      </p:sp>
      <p:sp>
        <p:nvSpPr>
          <p:cNvPr id="19" name="Text Placeholder 5"/>
          <p:cNvSpPr>
            <a:spLocks noGrp="1"/>
          </p:cNvSpPr>
          <p:nvPr>
            <p:ph type="body" sz="quarter" idx="12" hasCustomPrompt="1"/>
          </p:nvPr>
        </p:nvSpPr>
        <p:spPr>
          <a:xfrm>
            <a:off x="457201" y="1019437"/>
            <a:ext cx="8372901" cy="374786"/>
          </a:xfrm>
          <a:ln>
            <a:noFill/>
          </a:ln>
        </p:spPr>
        <p:txBody>
          <a:bodyPr bIns="0">
            <a:noAutofit/>
          </a:bodyPr>
          <a:lstStyle>
            <a:lvl1pPr marL="0" indent="0">
              <a:lnSpc>
                <a:spcPct val="90000"/>
              </a:lnSpc>
              <a:spcBef>
                <a:spcPts val="0"/>
              </a:spcBef>
              <a:buNone/>
              <a:defRPr sz="2000" b="1">
                <a:solidFill>
                  <a:srgbClr val="0065A2"/>
                </a:solidFill>
              </a:defRPr>
            </a:lvl1pPr>
          </a:lstStyle>
          <a:p>
            <a:r>
              <a:rPr lang="en-US"/>
              <a:t>Slide subtitle optional -  delete as needed</a:t>
            </a:r>
          </a:p>
        </p:txBody>
      </p:sp>
      <p:sp>
        <p:nvSpPr>
          <p:cNvPr id="15" name="TextBox 14">
            <a:extLst>
              <a:ext uri="{FF2B5EF4-FFF2-40B4-BE49-F238E27FC236}">
                <a16:creationId xmlns:a16="http://schemas.microsoft.com/office/drawing/2014/main" id="{366864AA-5B21-8540-84EC-C73D123264E9}"/>
              </a:ext>
            </a:extLst>
          </p:cNvPr>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Tree>
    <p:extLst>
      <p:ext uri="{BB962C8B-B14F-4D97-AF65-F5344CB8AC3E}">
        <p14:creationId xmlns:p14="http://schemas.microsoft.com/office/powerpoint/2010/main" val="16652511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PICS/caption - FOUR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a:t>four IMAGES with captions</a:t>
            </a:r>
            <a:br>
              <a:rPr lang="en-US"/>
            </a:br>
            <a:r>
              <a:rPr lang="en-US"/>
              <a:t>Headline in </a:t>
            </a:r>
            <a:r>
              <a:rPr lang="en-US" err="1"/>
              <a:t>arial</a:t>
            </a:r>
            <a:r>
              <a:rPr lang="en-US"/>
              <a:t> and all caps</a:t>
            </a:r>
          </a:p>
        </p:txBody>
      </p:sp>
      <p:sp>
        <p:nvSpPr>
          <p:cNvPr id="3" name="Slide Number Placeholder 2"/>
          <p:cNvSpPr>
            <a:spLocks noGrp="1"/>
          </p:cNvSpPr>
          <p:nvPr>
            <p:ph type="sldNum" sz="quarter" idx="23"/>
          </p:nvPr>
        </p:nvSpPr>
        <p:spPr/>
        <p:txBody>
          <a:bodyPr/>
          <a:lstStyle/>
          <a:p>
            <a:fld id="{AEFAAC5A-9C4F-4278-920D-DF2BAB595749}" type="slidenum">
              <a:rPr lang="en-US" smtClean="0"/>
              <a:pPr/>
              <a:t>‹#›</a:t>
            </a:fld>
            <a:endParaRPr lang="en-US"/>
          </a:p>
        </p:txBody>
      </p:sp>
      <p:sp>
        <p:nvSpPr>
          <p:cNvPr id="17" name="Text Placeholder 5"/>
          <p:cNvSpPr>
            <a:spLocks noGrp="1"/>
          </p:cNvSpPr>
          <p:nvPr>
            <p:ph type="body" sz="quarter" idx="12" hasCustomPrompt="1"/>
          </p:nvPr>
        </p:nvSpPr>
        <p:spPr>
          <a:xfrm>
            <a:off x="457201" y="1019437"/>
            <a:ext cx="8372901" cy="207749"/>
          </a:xfrm>
          <a:ln>
            <a:noFill/>
          </a:ln>
        </p:spPr>
        <p:txBody>
          <a:bodyPr bIns="0">
            <a:normAutofit/>
          </a:bodyPr>
          <a:lstStyle>
            <a:lvl1pPr marL="0" indent="0">
              <a:lnSpc>
                <a:spcPct val="90000"/>
              </a:lnSpc>
              <a:spcBef>
                <a:spcPts val="0"/>
              </a:spcBef>
              <a:buNone/>
              <a:defRPr sz="2000" b="1">
                <a:solidFill>
                  <a:srgbClr val="0065A2"/>
                </a:solidFill>
              </a:defRPr>
            </a:lvl1pPr>
          </a:lstStyle>
          <a:p>
            <a:r>
              <a:rPr lang="en-US"/>
              <a:t>Slide subtitle optional -  delete as needed</a:t>
            </a:r>
          </a:p>
        </p:txBody>
      </p:sp>
      <p:sp>
        <p:nvSpPr>
          <p:cNvPr id="14" name="TextBox 13"/>
          <p:cNvSpPr txBox="1"/>
          <p:nvPr/>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
        <p:nvSpPr>
          <p:cNvPr id="15" name="Picture Placeholder 4"/>
          <p:cNvSpPr>
            <a:spLocks noGrp="1" noChangeAspect="1"/>
          </p:cNvSpPr>
          <p:nvPr>
            <p:ph type="pic" sz="quarter" idx="15" hasCustomPrompt="1"/>
          </p:nvPr>
        </p:nvSpPr>
        <p:spPr>
          <a:xfrm>
            <a:off x="487437" y="1420813"/>
            <a:ext cx="3790374" cy="1383425"/>
          </a:xfrm>
          <a:solidFill>
            <a:schemeClr val="bg1">
              <a:lumMod val="75000"/>
            </a:schemeClr>
          </a:solidFill>
        </p:spPr>
        <p:txBody>
          <a:bodyPr tIns="182880"/>
          <a:lstStyle>
            <a:lvl1pPr marL="0" indent="0" algn="ctr">
              <a:buNone/>
              <a:defRPr baseline="0"/>
            </a:lvl1pPr>
          </a:lstStyle>
          <a:p>
            <a:r>
              <a:rPr lang="en-US"/>
              <a:t>Click icon to insert an image</a:t>
            </a:r>
          </a:p>
        </p:txBody>
      </p:sp>
      <p:sp>
        <p:nvSpPr>
          <p:cNvPr id="16" name="Text Placeholder 5"/>
          <p:cNvSpPr>
            <a:spLocks noGrp="1"/>
          </p:cNvSpPr>
          <p:nvPr>
            <p:ph type="body" sz="quarter" idx="17" hasCustomPrompt="1"/>
          </p:nvPr>
        </p:nvSpPr>
        <p:spPr>
          <a:xfrm>
            <a:off x="487437" y="2822383"/>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a:t>Image Caption</a:t>
            </a:r>
          </a:p>
        </p:txBody>
      </p:sp>
      <p:sp>
        <p:nvSpPr>
          <p:cNvPr id="18" name="Picture Placeholder 4"/>
          <p:cNvSpPr>
            <a:spLocks noGrp="1" noChangeAspect="1"/>
          </p:cNvSpPr>
          <p:nvPr>
            <p:ph type="pic" sz="quarter" idx="25" hasCustomPrompt="1"/>
          </p:nvPr>
        </p:nvSpPr>
        <p:spPr>
          <a:xfrm>
            <a:off x="4912432" y="1420813"/>
            <a:ext cx="3790374" cy="1383425"/>
          </a:xfrm>
          <a:solidFill>
            <a:schemeClr val="bg1">
              <a:lumMod val="75000"/>
            </a:schemeClr>
          </a:solidFill>
        </p:spPr>
        <p:txBody>
          <a:bodyPr tIns="182880"/>
          <a:lstStyle>
            <a:lvl1pPr marL="0" indent="0" algn="ctr">
              <a:buNone/>
              <a:defRPr baseline="0"/>
            </a:lvl1pPr>
          </a:lstStyle>
          <a:p>
            <a:r>
              <a:rPr lang="en-US"/>
              <a:t>Click icon to insert an image</a:t>
            </a:r>
          </a:p>
        </p:txBody>
      </p:sp>
      <p:sp>
        <p:nvSpPr>
          <p:cNvPr id="19" name="Text Placeholder 5"/>
          <p:cNvSpPr>
            <a:spLocks noGrp="1"/>
          </p:cNvSpPr>
          <p:nvPr>
            <p:ph type="body" sz="quarter" idx="26" hasCustomPrompt="1"/>
          </p:nvPr>
        </p:nvSpPr>
        <p:spPr>
          <a:xfrm>
            <a:off x="4912432" y="2822383"/>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a:t>Image Caption</a:t>
            </a:r>
          </a:p>
        </p:txBody>
      </p:sp>
      <p:sp>
        <p:nvSpPr>
          <p:cNvPr id="20" name="Picture Placeholder 4"/>
          <p:cNvSpPr>
            <a:spLocks noGrp="1" noChangeAspect="1"/>
          </p:cNvSpPr>
          <p:nvPr>
            <p:ph type="pic" sz="quarter" idx="27" hasCustomPrompt="1"/>
          </p:nvPr>
        </p:nvSpPr>
        <p:spPr>
          <a:xfrm>
            <a:off x="487437" y="3097650"/>
            <a:ext cx="3790374" cy="1383425"/>
          </a:xfrm>
          <a:solidFill>
            <a:schemeClr val="bg1">
              <a:lumMod val="75000"/>
            </a:schemeClr>
          </a:solidFill>
        </p:spPr>
        <p:txBody>
          <a:bodyPr tIns="182880"/>
          <a:lstStyle>
            <a:lvl1pPr marL="0" indent="0" algn="ctr">
              <a:buNone/>
              <a:defRPr baseline="0"/>
            </a:lvl1pPr>
          </a:lstStyle>
          <a:p>
            <a:r>
              <a:rPr lang="en-US"/>
              <a:t>Click icon to insert an image</a:t>
            </a:r>
          </a:p>
        </p:txBody>
      </p:sp>
      <p:sp>
        <p:nvSpPr>
          <p:cNvPr id="23" name="Text Placeholder 5"/>
          <p:cNvSpPr>
            <a:spLocks noGrp="1"/>
          </p:cNvSpPr>
          <p:nvPr>
            <p:ph type="body" sz="quarter" idx="28" hasCustomPrompt="1"/>
          </p:nvPr>
        </p:nvSpPr>
        <p:spPr>
          <a:xfrm>
            <a:off x="487437" y="4502674"/>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a:t>Image Caption</a:t>
            </a:r>
          </a:p>
        </p:txBody>
      </p:sp>
      <p:sp>
        <p:nvSpPr>
          <p:cNvPr id="24" name="Picture Placeholder 4"/>
          <p:cNvSpPr>
            <a:spLocks noGrp="1" noChangeAspect="1"/>
          </p:cNvSpPr>
          <p:nvPr>
            <p:ph type="pic" sz="quarter" idx="29" hasCustomPrompt="1"/>
          </p:nvPr>
        </p:nvSpPr>
        <p:spPr>
          <a:xfrm>
            <a:off x="4912432" y="3097650"/>
            <a:ext cx="3790374" cy="1383425"/>
          </a:xfrm>
          <a:solidFill>
            <a:schemeClr val="bg1">
              <a:lumMod val="75000"/>
            </a:schemeClr>
          </a:solidFill>
        </p:spPr>
        <p:txBody>
          <a:bodyPr tIns="182880"/>
          <a:lstStyle>
            <a:lvl1pPr marL="0" indent="0" algn="ctr">
              <a:buNone/>
              <a:defRPr baseline="0"/>
            </a:lvl1pPr>
          </a:lstStyle>
          <a:p>
            <a:r>
              <a:rPr lang="en-US"/>
              <a:t>Click icon to insert an image</a:t>
            </a:r>
          </a:p>
        </p:txBody>
      </p:sp>
      <p:sp>
        <p:nvSpPr>
          <p:cNvPr id="27" name="Text Placeholder 5"/>
          <p:cNvSpPr>
            <a:spLocks noGrp="1"/>
          </p:cNvSpPr>
          <p:nvPr>
            <p:ph type="body" sz="quarter" idx="30" hasCustomPrompt="1"/>
          </p:nvPr>
        </p:nvSpPr>
        <p:spPr>
          <a:xfrm>
            <a:off x="4912432" y="4505517"/>
            <a:ext cx="3840480" cy="276137"/>
          </a:xfrm>
          <a:ln>
            <a:noFill/>
          </a:ln>
        </p:spPr>
        <p:txBody>
          <a:bodyPr bIns="0" anchor="t" anchorCtr="0">
            <a:normAutofit/>
          </a:bodyPr>
          <a:lstStyle>
            <a:lvl1pPr marL="0" marR="0" indent="0" algn="l" defTabSz="457200" rtl="0" eaLnBrk="1" fontAlgn="auto" latinLnBrk="0" hangingPunct="1">
              <a:lnSpc>
                <a:spcPct val="100000"/>
              </a:lnSpc>
              <a:spcBef>
                <a:spcPts val="0"/>
              </a:spcBef>
              <a:spcAft>
                <a:spcPts val="0"/>
              </a:spcAft>
              <a:buClrTx/>
              <a:buSzTx/>
              <a:buFont typeface="Wingdings" pitchFamily="2" charset="2"/>
              <a:buNone/>
              <a:tabLst/>
              <a:defRPr sz="1200" b="0" cap="none" baseline="0"/>
            </a:lvl1pPr>
          </a:lstStyle>
          <a:p>
            <a:r>
              <a:rPr lang="en-US"/>
              <a:t>Image Caption</a:t>
            </a:r>
          </a:p>
        </p:txBody>
      </p:sp>
      <p:sp>
        <p:nvSpPr>
          <p:cNvPr id="21" name="TextBox 20">
            <a:extLst>
              <a:ext uri="{FF2B5EF4-FFF2-40B4-BE49-F238E27FC236}">
                <a16:creationId xmlns:a16="http://schemas.microsoft.com/office/drawing/2014/main" id="{A1949AAE-F040-DC4F-B49E-873371F2F039}"/>
              </a:ext>
            </a:extLst>
          </p:cNvPr>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Tree>
    <p:extLst>
      <p:ext uri="{BB962C8B-B14F-4D97-AF65-F5344CB8AC3E}">
        <p14:creationId xmlns:p14="http://schemas.microsoft.com/office/powerpoint/2010/main" val="42221793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harts, Graphs, Tabl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1"/>
            </a:lvl1pPr>
          </a:lstStyle>
          <a:p>
            <a:r>
              <a:rPr lang="en-US"/>
              <a:t>graph, chart or table slide. </a:t>
            </a:r>
            <a:br>
              <a:rPr lang="en-US"/>
            </a:br>
            <a:r>
              <a:rPr lang="en-US"/>
              <a:t>Headline in all caps, Arial Font</a:t>
            </a:r>
          </a:p>
        </p:txBody>
      </p:sp>
      <p:sp>
        <p:nvSpPr>
          <p:cNvPr id="3" name="Content Placeholder 2"/>
          <p:cNvSpPr>
            <a:spLocks noGrp="1"/>
          </p:cNvSpPr>
          <p:nvPr>
            <p:ph idx="1" hasCustomPrompt="1"/>
          </p:nvPr>
        </p:nvSpPr>
        <p:spPr>
          <a:xfrm>
            <a:off x="457201" y="1417579"/>
            <a:ext cx="8372901" cy="3022394"/>
          </a:xfrm>
        </p:spPr>
        <p:txBody>
          <a:bodyPr/>
          <a:lstStyle>
            <a:lvl1pPr>
              <a:defRPr baseline="0"/>
            </a:lvl1pPr>
          </a:lstStyle>
          <a:p>
            <a:pPr lvl="0"/>
            <a:r>
              <a:rPr lang="en-US"/>
              <a:t>Click an icon below to add a chart, graph, or table.</a:t>
            </a:r>
          </a:p>
        </p:txBody>
      </p:sp>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a:p>
        </p:txBody>
      </p:sp>
      <p:sp>
        <p:nvSpPr>
          <p:cNvPr id="6"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a:t>Slide subtitle optional -  delete as needed</a:t>
            </a:r>
          </a:p>
        </p:txBody>
      </p:sp>
      <p:sp>
        <p:nvSpPr>
          <p:cNvPr id="7" name="Text Placeholder 6"/>
          <p:cNvSpPr>
            <a:spLocks noGrp="1"/>
          </p:cNvSpPr>
          <p:nvPr>
            <p:ph type="body" sz="quarter" idx="13" hasCustomPrompt="1"/>
          </p:nvPr>
        </p:nvSpPr>
        <p:spPr>
          <a:xfrm>
            <a:off x="443573" y="4457863"/>
            <a:ext cx="3711039" cy="240746"/>
          </a:xfrm>
        </p:spPr>
        <p:txBody>
          <a:bodyPr bIns="0" anchor="t" anchorCtr="0"/>
          <a:lstStyle>
            <a:lvl1pPr marL="0" indent="0">
              <a:buNone/>
              <a:defRPr sz="1050" baseline="0"/>
            </a:lvl1pPr>
          </a:lstStyle>
          <a:p>
            <a:pPr lvl="0"/>
            <a:r>
              <a:rPr lang="en-US"/>
              <a:t>Source:</a:t>
            </a:r>
          </a:p>
        </p:txBody>
      </p:sp>
    </p:spTree>
    <p:extLst>
      <p:ext uri="{BB962C8B-B14F-4D97-AF65-F5344CB8AC3E}">
        <p14:creationId xmlns:p14="http://schemas.microsoft.com/office/powerpoint/2010/main" val="27382576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Section Break_Re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7902345-CDF3-E24C-86E4-4C9E2CC4D6E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39"/>
          <a:stretch/>
        </p:blipFill>
        <p:spPr>
          <a:xfrm>
            <a:off x="0" y="-10684"/>
            <a:ext cx="9144000" cy="4488688"/>
          </a:xfrm>
          <a:prstGeom prst="rect">
            <a:avLst/>
          </a:prstGeom>
        </p:spPr>
      </p:pic>
      <p:sp>
        <p:nvSpPr>
          <p:cNvPr id="8" name="Text Placeholder 2"/>
          <p:cNvSpPr>
            <a:spLocks noGrp="1"/>
          </p:cNvSpPr>
          <p:nvPr>
            <p:ph type="body" sz="quarter" idx="10" hasCustomPrompt="1"/>
          </p:nvPr>
        </p:nvSpPr>
        <p:spPr>
          <a:xfrm>
            <a:off x="1" y="-10684"/>
            <a:ext cx="9143999" cy="4499371"/>
          </a:xfrm>
          <a:noFill/>
        </p:spPr>
        <p:txBody>
          <a:bodyPr lIns="457200" tIns="0" bIns="457200" anchor="ctr"/>
          <a:lstStyle>
            <a:lvl1pPr marL="0" indent="0">
              <a:buNone/>
              <a:defRPr sz="2800" b="1" cap="all" baseline="0">
                <a:solidFill>
                  <a:schemeClr val="bg1"/>
                </a:solidFill>
              </a:defRPr>
            </a:lvl1pPr>
          </a:lstStyle>
          <a:p>
            <a:pPr lvl="0"/>
            <a:r>
              <a:rPr lang="en-US"/>
              <a:t>Type in SECTION BREAK TITLE</a:t>
            </a:r>
          </a:p>
        </p:txBody>
      </p:sp>
      <p:pic>
        <p:nvPicPr>
          <p:cNvPr id="6" name="Picture 5" descr="A close up of a sign&#10;&#10;Description automatically generated">
            <a:extLst>
              <a:ext uri="{FF2B5EF4-FFF2-40B4-BE49-F238E27FC236}">
                <a16:creationId xmlns:a16="http://schemas.microsoft.com/office/drawing/2014/main" id="{CD5F267A-9097-4F8F-853F-FE36CAA9E47C}"/>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6735918" y="4535386"/>
            <a:ext cx="2242075" cy="582176"/>
          </a:xfrm>
          <a:prstGeom prst="rect">
            <a:avLst/>
          </a:prstGeom>
        </p:spPr>
      </p:pic>
      <p:pic>
        <p:nvPicPr>
          <p:cNvPr id="7" name="Picture 6">
            <a:extLst>
              <a:ext uri="{FF2B5EF4-FFF2-40B4-BE49-F238E27FC236}">
                <a16:creationId xmlns:a16="http://schemas.microsoft.com/office/drawing/2014/main" id="{A7F12E17-8A0F-4FC9-AF30-C87C767690D0}"/>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443121" y="4702076"/>
            <a:ext cx="2046368" cy="260262"/>
          </a:xfrm>
          <a:prstGeom prst="rect">
            <a:avLst/>
          </a:prstGeom>
        </p:spPr>
      </p:pic>
    </p:spTree>
    <p:extLst>
      <p:ext uri="{BB962C8B-B14F-4D97-AF65-F5344CB8AC3E}">
        <p14:creationId xmlns:p14="http://schemas.microsoft.com/office/powerpoint/2010/main" val="3822551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Video">
    <p:spTree>
      <p:nvGrpSpPr>
        <p:cNvPr id="1" name=""/>
        <p:cNvGrpSpPr/>
        <p:nvPr/>
      </p:nvGrpSpPr>
      <p:grpSpPr>
        <a:xfrm>
          <a:off x="0" y="0"/>
          <a:ext cx="0" cy="0"/>
          <a:chOff x="0" y="0"/>
          <a:chExt cx="0" cy="0"/>
        </a:xfrm>
      </p:grpSpPr>
      <p:sp>
        <p:nvSpPr>
          <p:cNvPr id="3" name="Rectangle 2"/>
          <p:cNvSpPr/>
          <p:nvPr/>
        </p:nvSpPr>
        <p:spPr>
          <a:xfrm>
            <a:off x="0" y="-5043"/>
            <a:ext cx="9144000" cy="5148543"/>
          </a:xfrm>
          <a:prstGeom prst="rect">
            <a:avLst/>
          </a:prstGeom>
          <a:solidFill>
            <a:srgbClr val="1C1C1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457201" y="386954"/>
            <a:ext cx="8372901" cy="604513"/>
          </a:xfrm>
        </p:spPr>
        <p:txBody>
          <a:bodyPr anchor="b"/>
          <a:lstStyle>
            <a:lvl1pPr>
              <a:defRPr b="1">
                <a:solidFill>
                  <a:schemeClr val="bg1"/>
                </a:solidFill>
              </a:defRPr>
            </a:lvl1pPr>
          </a:lstStyle>
          <a:p>
            <a:r>
              <a:rPr lang="en-US"/>
              <a:t>TITLE AND CONTENT SLIDE. </a:t>
            </a:r>
            <a:br>
              <a:rPr lang="en-US"/>
            </a:br>
            <a:r>
              <a:rPr lang="en-US"/>
              <a:t>Headline in all caps, Arial Font.</a:t>
            </a:r>
          </a:p>
        </p:txBody>
      </p:sp>
    </p:spTree>
    <p:extLst>
      <p:ext uri="{BB962C8B-B14F-4D97-AF65-F5344CB8AC3E}">
        <p14:creationId xmlns:p14="http://schemas.microsoft.com/office/powerpoint/2010/main" val="2744932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65510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Cover Option A">
    <p:bg>
      <p:bgPr>
        <a:solidFill>
          <a:schemeClr val="bg1"/>
        </a:solidFill>
        <a:effectLst/>
      </p:bgPr>
    </p:bg>
    <p:spTree>
      <p:nvGrpSpPr>
        <p:cNvPr id="1" name=""/>
        <p:cNvGrpSpPr/>
        <p:nvPr/>
      </p:nvGrpSpPr>
      <p:grpSpPr>
        <a:xfrm>
          <a:off x="0" y="0"/>
          <a:ext cx="0" cy="0"/>
          <a:chOff x="0" y="0"/>
          <a:chExt cx="0" cy="0"/>
        </a:xfrm>
      </p:grpSpPr>
      <p:sp>
        <p:nvSpPr>
          <p:cNvPr id="17" name="Text Placeholder 9"/>
          <p:cNvSpPr>
            <a:spLocks noGrp="1"/>
          </p:cNvSpPr>
          <p:nvPr>
            <p:ph type="body" sz="quarter" idx="27" hasCustomPrompt="1"/>
          </p:nvPr>
        </p:nvSpPr>
        <p:spPr>
          <a:xfrm>
            <a:off x="468796" y="574696"/>
            <a:ext cx="5685350" cy="304654"/>
          </a:xfrm>
        </p:spPr>
        <p:txBody>
          <a:bodyPr lIns="0" bIns="0" anchor="b">
            <a:normAutofit/>
          </a:bodyPr>
          <a:lstStyle>
            <a:lvl1pPr marL="0" indent="0">
              <a:buNone/>
              <a:defRPr sz="1800" b="1" cap="all" baseline="0">
                <a:solidFill>
                  <a:srgbClr val="47484A"/>
                </a:solidFill>
              </a:defRPr>
            </a:lvl1pPr>
            <a:lvl2pPr marL="0" indent="0">
              <a:buNone/>
              <a:defRPr/>
            </a:lvl2pPr>
            <a:lvl3pPr marL="0" indent="0">
              <a:spcBef>
                <a:spcPts val="1800"/>
              </a:spcBef>
              <a:buNone/>
              <a:defRPr/>
            </a:lvl3pPr>
          </a:lstStyle>
          <a:p>
            <a:pPr lvl="0"/>
            <a:r>
              <a:rPr lang="en-US"/>
              <a:t>Optional one line subhead, </a:t>
            </a:r>
            <a:r>
              <a:rPr lang="en-US" err="1"/>
              <a:t>url</a:t>
            </a:r>
            <a:r>
              <a:rPr lang="en-US"/>
              <a:t> or date</a:t>
            </a:r>
          </a:p>
        </p:txBody>
      </p:sp>
      <p:sp>
        <p:nvSpPr>
          <p:cNvPr id="8" name="Picture Placeholder 4"/>
          <p:cNvSpPr>
            <a:spLocks noGrp="1" noChangeAspect="1"/>
          </p:cNvSpPr>
          <p:nvPr>
            <p:ph type="pic" sz="quarter" idx="16" hasCustomPrompt="1"/>
          </p:nvPr>
        </p:nvSpPr>
        <p:spPr>
          <a:xfrm>
            <a:off x="4863726" y="1266825"/>
            <a:ext cx="4280275" cy="2029968"/>
          </a:xfrm>
          <a:solidFill>
            <a:schemeClr val="bg1">
              <a:lumMod val="75000"/>
            </a:schemeClr>
          </a:solidFill>
        </p:spPr>
        <p:txBody>
          <a:bodyPr tIns="365760"/>
          <a:lstStyle>
            <a:lvl1pPr marL="0" indent="0" algn="ctr">
              <a:buNone/>
              <a:defRPr baseline="0"/>
            </a:lvl1pPr>
          </a:lstStyle>
          <a:p>
            <a:r>
              <a:rPr lang="en-US"/>
              <a:t>Click icon to insert an image</a:t>
            </a:r>
          </a:p>
        </p:txBody>
      </p:sp>
      <p:sp>
        <p:nvSpPr>
          <p:cNvPr id="2" name="Title 1"/>
          <p:cNvSpPr>
            <a:spLocks noGrp="1"/>
          </p:cNvSpPr>
          <p:nvPr>
            <p:ph type="title" hasCustomPrompt="1"/>
          </p:nvPr>
        </p:nvSpPr>
        <p:spPr>
          <a:xfrm>
            <a:off x="1" y="1266825"/>
            <a:ext cx="4863724" cy="2029968"/>
          </a:xfrm>
          <a:solidFill>
            <a:schemeClr val="accent2"/>
          </a:solidFill>
        </p:spPr>
        <p:txBody>
          <a:bodyPr lIns="457200" rIns="91440" anchor="ctr">
            <a:normAutofit/>
          </a:bodyPr>
          <a:lstStyle>
            <a:lvl1pPr>
              <a:defRPr sz="2800" baseline="0">
                <a:solidFill>
                  <a:schemeClr val="bg1"/>
                </a:solidFill>
              </a:defRPr>
            </a:lvl1pPr>
          </a:lstStyle>
          <a:p>
            <a:r>
              <a:rPr lang="en-US"/>
              <a:t>presentation title -Cover option A</a:t>
            </a:r>
            <a:br>
              <a:rPr lang="en-US"/>
            </a:br>
            <a:r>
              <a:rPr lang="en-US"/>
              <a:t>can be up to four </a:t>
            </a:r>
            <a:br>
              <a:rPr lang="en-US"/>
            </a:br>
            <a:r>
              <a:rPr lang="en-US"/>
              <a:t>or five lines of text</a:t>
            </a:r>
          </a:p>
        </p:txBody>
      </p:sp>
      <p:sp>
        <p:nvSpPr>
          <p:cNvPr id="45" name="Text Placeholder 4"/>
          <p:cNvSpPr>
            <a:spLocks noGrp="1"/>
          </p:cNvSpPr>
          <p:nvPr>
            <p:ph type="body" sz="quarter" idx="12" hasCustomPrompt="1"/>
          </p:nvPr>
        </p:nvSpPr>
        <p:spPr>
          <a:xfrm>
            <a:off x="-1" y="1266825"/>
            <a:ext cx="239714" cy="2029968"/>
          </a:xfrm>
          <a:solidFill>
            <a:schemeClr val="tx2"/>
          </a:solidFill>
        </p:spPr>
        <p:txBody>
          <a:bodyPr bIns="0" anchor="b"/>
          <a:lstStyle>
            <a:lvl1pPr marL="0" indent="0">
              <a:buNone/>
              <a:defRPr sz="100"/>
            </a:lvl1pPr>
          </a:lstStyle>
          <a:p>
            <a:pPr lvl="0"/>
            <a:r>
              <a:rPr lang="en-US"/>
              <a:t>  </a:t>
            </a:r>
          </a:p>
        </p:txBody>
      </p:sp>
      <p:sp>
        <p:nvSpPr>
          <p:cNvPr id="48" name="Text Placeholder 9"/>
          <p:cNvSpPr>
            <a:spLocks noGrp="1"/>
          </p:cNvSpPr>
          <p:nvPr>
            <p:ph type="body" sz="quarter" idx="17" hasCustomPrompt="1"/>
          </p:nvPr>
        </p:nvSpPr>
        <p:spPr>
          <a:xfrm>
            <a:off x="469901" y="3437210"/>
            <a:ext cx="2692871" cy="295275"/>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a:t>presenter name</a:t>
            </a:r>
          </a:p>
        </p:txBody>
      </p:sp>
      <p:sp>
        <p:nvSpPr>
          <p:cNvPr id="49" name="Text Placeholder 45"/>
          <p:cNvSpPr>
            <a:spLocks noGrp="1"/>
          </p:cNvSpPr>
          <p:nvPr>
            <p:ph type="body" sz="quarter" idx="18" hasCustomPrompt="1"/>
          </p:nvPr>
        </p:nvSpPr>
        <p:spPr>
          <a:xfrm>
            <a:off x="469901" y="3720288"/>
            <a:ext cx="2692871" cy="685800"/>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a:t>Add Presenter Title</a:t>
            </a:r>
            <a:br>
              <a:rPr lang="en-US"/>
            </a:br>
            <a:r>
              <a:rPr lang="en-US"/>
              <a:t>Optional Line 2</a:t>
            </a:r>
            <a:br>
              <a:rPr lang="en-US"/>
            </a:br>
            <a:r>
              <a:rPr lang="en-US"/>
              <a:t>Optional Line 3</a:t>
            </a:r>
          </a:p>
        </p:txBody>
      </p:sp>
      <p:sp>
        <p:nvSpPr>
          <p:cNvPr id="50" name="Text Placeholder 9"/>
          <p:cNvSpPr>
            <a:spLocks noGrp="1"/>
          </p:cNvSpPr>
          <p:nvPr>
            <p:ph type="body" sz="quarter" idx="21" hasCustomPrompt="1"/>
          </p:nvPr>
        </p:nvSpPr>
        <p:spPr>
          <a:xfrm>
            <a:off x="3417372" y="3437210"/>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r>
              <a:rPr lang="en-US"/>
              <a:t>PRESENTER NAME</a:t>
            </a:r>
          </a:p>
        </p:txBody>
      </p:sp>
      <p:sp>
        <p:nvSpPr>
          <p:cNvPr id="53" name="Text Placeholder 45"/>
          <p:cNvSpPr>
            <a:spLocks noGrp="1"/>
          </p:cNvSpPr>
          <p:nvPr>
            <p:ph type="body" sz="quarter" idx="22" hasCustomPrompt="1"/>
          </p:nvPr>
        </p:nvSpPr>
        <p:spPr>
          <a:xfrm>
            <a:off x="3417372" y="3720288"/>
            <a:ext cx="2692871" cy="685800"/>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a:t>Remove second presenter </a:t>
            </a:r>
            <a:br>
              <a:rPr lang="en-US"/>
            </a:br>
            <a:r>
              <a:rPr lang="en-US"/>
              <a:t>info if not needed</a:t>
            </a:r>
          </a:p>
        </p:txBody>
      </p:sp>
      <p:sp>
        <p:nvSpPr>
          <p:cNvPr id="54" name="Text Placeholder 9"/>
          <p:cNvSpPr>
            <a:spLocks noGrp="1"/>
          </p:cNvSpPr>
          <p:nvPr>
            <p:ph type="body" sz="quarter" idx="25" hasCustomPrompt="1"/>
          </p:nvPr>
        </p:nvSpPr>
        <p:spPr>
          <a:xfrm>
            <a:off x="6360197" y="3437210"/>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r>
              <a:rPr lang="en-US"/>
              <a:t>PRESENTER NAME</a:t>
            </a:r>
          </a:p>
        </p:txBody>
      </p:sp>
      <p:sp>
        <p:nvSpPr>
          <p:cNvPr id="55" name="Text Placeholder 45"/>
          <p:cNvSpPr>
            <a:spLocks noGrp="1"/>
          </p:cNvSpPr>
          <p:nvPr>
            <p:ph type="body" sz="quarter" idx="26" hasCustomPrompt="1"/>
          </p:nvPr>
        </p:nvSpPr>
        <p:spPr>
          <a:xfrm>
            <a:off x="6360197" y="3720288"/>
            <a:ext cx="2692871" cy="685800"/>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a:t>Remove third presenter </a:t>
            </a:r>
            <a:br>
              <a:rPr lang="en-US"/>
            </a:br>
            <a:r>
              <a:rPr lang="en-US"/>
              <a:t>info if not needed</a:t>
            </a:r>
          </a:p>
        </p:txBody>
      </p:sp>
      <p:sp>
        <p:nvSpPr>
          <p:cNvPr id="47" name="Text Placeholder 45"/>
          <p:cNvSpPr>
            <a:spLocks noGrp="1"/>
          </p:cNvSpPr>
          <p:nvPr>
            <p:ph type="body" sz="quarter" idx="19" hasCustomPrompt="1"/>
          </p:nvPr>
        </p:nvSpPr>
        <p:spPr>
          <a:xfrm>
            <a:off x="6360197" y="4570711"/>
            <a:ext cx="2692872" cy="386558"/>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a:t>Presentation Date</a:t>
            </a:r>
            <a:br>
              <a:rPr lang="en-US"/>
            </a:br>
            <a:r>
              <a:rPr lang="en-US"/>
              <a:t>City, State (presentation location)</a:t>
            </a:r>
          </a:p>
        </p:txBody>
      </p:sp>
      <p:pic>
        <p:nvPicPr>
          <p:cNvPr id="4" name="Picture 3">
            <a:extLst>
              <a:ext uri="{FF2B5EF4-FFF2-40B4-BE49-F238E27FC236}">
                <a16:creationId xmlns:a16="http://schemas.microsoft.com/office/drawing/2014/main" id="{41406BE7-FD80-4BD8-9011-B2C6EED833D0}"/>
              </a:ext>
            </a:extLst>
          </p:cNvPr>
          <p:cNvPicPr>
            <a:picLocks noChangeAspect="1"/>
          </p:cNvPicPr>
          <p:nvPr userDrawn="1"/>
        </p:nvPicPr>
        <p:blipFill>
          <a:blip r:embed="rId2"/>
          <a:stretch>
            <a:fillRect/>
          </a:stretch>
        </p:blipFill>
        <p:spPr>
          <a:xfrm>
            <a:off x="33528" y="4669109"/>
            <a:ext cx="2919984" cy="419137"/>
          </a:xfrm>
          <a:prstGeom prst="rect">
            <a:avLst/>
          </a:prstGeom>
        </p:spPr>
      </p:pic>
      <p:pic>
        <p:nvPicPr>
          <p:cNvPr id="6" name="Picture 5">
            <a:extLst>
              <a:ext uri="{FF2B5EF4-FFF2-40B4-BE49-F238E27FC236}">
                <a16:creationId xmlns:a16="http://schemas.microsoft.com/office/drawing/2014/main" id="{EB01BBEC-BBDE-4571-872E-A2B0E4B18D31}"/>
              </a:ext>
            </a:extLst>
          </p:cNvPr>
          <p:cNvPicPr>
            <a:picLocks noChangeAspect="1"/>
          </p:cNvPicPr>
          <p:nvPr userDrawn="1"/>
        </p:nvPicPr>
        <p:blipFill>
          <a:blip r:embed="rId3"/>
          <a:stretch>
            <a:fillRect/>
          </a:stretch>
        </p:blipFill>
        <p:spPr>
          <a:xfrm>
            <a:off x="6803136" y="0"/>
            <a:ext cx="2308352" cy="698885"/>
          </a:xfrm>
          <a:prstGeom prst="rect">
            <a:avLst/>
          </a:prstGeom>
        </p:spPr>
      </p:pic>
    </p:spTree>
    <p:extLst>
      <p:ext uri="{BB962C8B-B14F-4D97-AF65-F5344CB8AC3E}">
        <p14:creationId xmlns:p14="http://schemas.microsoft.com/office/powerpoint/2010/main" val="34004863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over Option B">
    <p:bg>
      <p:bgPr>
        <a:solidFill>
          <a:schemeClr val="bg1"/>
        </a:solidFill>
        <a:effectLst/>
      </p:bgPr>
    </p:bg>
    <p:spTree>
      <p:nvGrpSpPr>
        <p:cNvPr id="1" name=""/>
        <p:cNvGrpSpPr/>
        <p:nvPr/>
      </p:nvGrpSpPr>
      <p:grpSpPr>
        <a:xfrm>
          <a:off x="0" y="0"/>
          <a:ext cx="0" cy="0"/>
          <a:chOff x="0" y="0"/>
          <a:chExt cx="0" cy="0"/>
        </a:xfrm>
      </p:grpSpPr>
      <p:pic>
        <p:nvPicPr>
          <p:cNvPr id="25" name="Picture 24">
            <a:extLst>
              <a:ext uri="{FF2B5EF4-FFF2-40B4-BE49-F238E27FC236}">
                <a16:creationId xmlns:a16="http://schemas.microsoft.com/office/drawing/2014/main" id="{F362DF68-E9A6-3A4D-8807-FED7088721E4}"/>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4488688"/>
          </a:xfrm>
          <a:prstGeom prst="rect">
            <a:avLst/>
          </a:prstGeom>
        </p:spPr>
      </p:pic>
      <p:sp>
        <p:nvSpPr>
          <p:cNvPr id="8" name="Picture Placeholder 4"/>
          <p:cNvSpPr>
            <a:spLocks noGrp="1" noChangeAspect="1"/>
          </p:cNvSpPr>
          <p:nvPr>
            <p:ph type="pic" sz="quarter" idx="16" hasCustomPrompt="1"/>
          </p:nvPr>
        </p:nvSpPr>
        <p:spPr>
          <a:xfrm>
            <a:off x="4863726" y="1266825"/>
            <a:ext cx="4280275" cy="2029968"/>
          </a:xfrm>
          <a:solidFill>
            <a:schemeClr val="bg1">
              <a:lumMod val="75000"/>
            </a:schemeClr>
          </a:solidFill>
        </p:spPr>
        <p:txBody>
          <a:bodyPr tIns="365760"/>
          <a:lstStyle>
            <a:lvl1pPr marL="0" indent="0" algn="ctr">
              <a:buNone/>
              <a:defRPr baseline="0"/>
            </a:lvl1pPr>
          </a:lstStyle>
          <a:p>
            <a:r>
              <a:rPr lang="en-US"/>
              <a:t>Click icon to insert an image</a:t>
            </a:r>
          </a:p>
        </p:txBody>
      </p:sp>
      <p:sp>
        <p:nvSpPr>
          <p:cNvPr id="2" name="Title 1"/>
          <p:cNvSpPr>
            <a:spLocks noGrp="1"/>
          </p:cNvSpPr>
          <p:nvPr>
            <p:ph type="title" hasCustomPrompt="1"/>
          </p:nvPr>
        </p:nvSpPr>
        <p:spPr>
          <a:xfrm>
            <a:off x="1" y="1266825"/>
            <a:ext cx="4863724" cy="2029968"/>
          </a:xfrm>
          <a:solidFill>
            <a:schemeClr val="accent2"/>
          </a:solidFill>
        </p:spPr>
        <p:txBody>
          <a:bodyPr lIns="457200" rIns="91440" anchor="ctr">
            <a:normAutofit/>
          </a:bodyPr>
          <a:lstStyle>
            <a:lvl1pPr>
              <a:defRPr sz="2800" baseline="0">
                <a:solidFill>
                  <a:schemeClr val="bg1"/>
                </a:solidFill>
              </a:defRPr>
            </a:lvl1pPr>
          </a:lstStyle>
          <a:p>
            <a:r>
              <a:rPr lang="en-US"/>
              <a:t>presentation title -Cover option B </a:t>
            </a:r>
            <a:br>
              <a:rPr lang="en-US"/>
            </a:br>
            <a:r>
              <a:rPr lang="en-US"/>
              <a:t>can be up to four </a:t>
            </a:r>
            <a:br>
              <a:rPr lang="en-US"/>
            </a:br>
            <a:r>
              <a:rPr lang="en-US"/>
              <a:t>or five lines of text</a:t>
            </a:r>
          </a:p>
        </p:txBody>
      </p:sp>
      <p:sp>
        <p:nvSpPr>
          <p:cNvPr id="4" name="Text Placeholder 3"/>
          <p:cNvSpPr>
            <a:spLocks noGrp="1"/>
          </p:cNvSpPr>
          <p:nvPr>
            <p:ph type="body" sz="quarter" idx="24" hasCustomPrompt="1"/>
          </p:nvPr>
        </p:nvSpPr>
        <p:spPr>
          <a:xfrm>
            <a:off x="1" y="153714"/>
            <a:ext cx="5851526" cy="969169"/>
          </a:xfrm>
        </p:spPr>
        <p:txBody>
          <a:bodyPr lIns="457200" rIns="274320" anchor="ctr"/>
          <a:lstStyle>
            <a:lvl1pPr marL="0" indent="0">
              <a:buNone/>
              <a:defRPr cap="all" baseline="0">
                <a:solidFill>
                  <a:schemeClr val="bg1"/>
                </a:solidFill>
              </a:defRPr>
            </a:lvl1pPr>
          </a:lstStyle>
          <a:p>
            <a:pPr lvl="0"/>
            <a:r>
              <a:rPr lang="en-US"/>
              <a:t>Month Day, 2021</a:t>
            </a:r>
          </a:p>
        </p:txBody>
      </p:sp>
      <p:sp>
        <p:nvSpPr>
          <p:cNvPr id="85" name="Text Placeholder 9"/>
          <p:cNvSpPr>
            <a:spLocks noGrp="1"/>
          </p:cNvSpPr>
          <p:nvPr>
            <p:ph type="body" sz="quarter" idx="17" hasCustomPrompt="1"/>
          </p:nvPr>
        </p:nvSpPr>
        <p:spPr>
          <a:xfrm>
            <a:off x="469901" y="3437210"/>
            <a:ext cx="2692871" cy="295275"/>
          </a:xfrm>
        </p:spPr>
        <p:txBody>
          <a:bodyPr lIns="0" bIns="0" anchor="b">
            <a:normAutofit/>
          </a:bodyPr>
          <a:lstStyle>
            <a:lvl1pPr marL="0" indent="0">
              <a:buNone/>
              <a:defRPr sz="1400" b="1" cap="all" baseline="0">
                <a:solidFill>
                  <a:schemeClr val="bg1"/>
                </a:solidFill>
              </a:defRPr>
            </a:lvl1pPr>
            <a:lvl2pPr marL="0" indent="0">
              <a:buNone/>
              <a:defRPr/>
            </a:lvl2pPr>
            <a:lvl3pPr marL="0" indent="0">
              <a:spcBef>
                <a:spcPts val="1800"/>
              </a:spcBef>
              <a:buNone/>
              <a:defRPr/>
            </a:lvl3pPr>
          </a:lstStyle>
          <a:p>
            <a:pPr lvl="0"/>
            <a:r>
              <a:rPr lang="en-US"/>
              <a:t>presenter name</a:t>
            </a:r>
          </a:p>
        </p:txBody>
      </p:sp>
      <p:sp>
        <p:nvSpPr>
          <p:cNvPr id="86" name="Text Placeholder 45"/>
          <p:cNvSpPr>
            <a:spLocks noGrp="1"/>
          </p:cNvSpPr>
          <p:nvPr>
            <p:ph type="body" sz="quarter" idx="18" hasCustomPrompt="1"/>
          </p:nvPr>
        </p:nvSpPr>
        <p:spPr>
          <a:xfrm>
            <a:off x="469901" y="3720288"/>
            <a:ext cx="2692871" cy="685800"/>
          </a:xfrm>
        </p:spPr>
        <p:txBody>
          <a:bodyPr lIns="0">
            <a:normAutofit/>
          </a:bodyPr>
          <a:lstStyle>
            <a:lvl1pPr marL="0" indent="0">
              <a:lnSpc>
                <a:spcPct val="95000"/>
              </a:lnSpc>
              <a:spcBef>
                <a:spcPts val="0"/>
              </a:spcBef>
              <a:buNone/>
              <a:defRPr sz="1400">
                <a:solidFill>
                  <a:schemeClr val="bg1"/>
                </a:solidFill>
              </a:defRPr>
            </a:lvl1pPr>
            <a:lvl2pPr marL="0" indent="0">
              <a:spcBef>
                <a:spcPts val="1800"/>
              </a:spcBef>
              <a:buNone/>
              <a:defRPr/>
            </a:lvl2pPr>
          </a:lstStyle>
          <a:p>
            <a:r>
              <a:rPr lang="en-US"/>
              <a:t>Add Presenter Title</a:t>
            </a:r>
            <a:br>
              <a:rPr lang="en-US"/>
            </a:br>
            <a:r>
              <a:rPr lang="en-US"/>
              <a:t>Optional Line 2</a:t>
            </a:r>
            <a:br>
              <a:rPr lang="en-US"/>
            </a:br>
            <a:r>
              <a:rPr lang="en-US"/>
              <a:t>Optional Line 3</a:t>
            </a:r>
          </a:p>
        </p:txBody>
      </p:sp>
      <p:sp>
        <p:nvSpPr>
          <p:cNvPr id="87" name="Text Placeholder 9"/>
          <p:cNvSpPr>
            <a:spLocks noGrp="1"/>
          </p:cNvSpPr>
          <p:nvPr>
            <p:ph type="body" sz="quarter" idx="21" hasCustomPrompt="1"/>
          </p:nvPr>
        </p:nvSpPr>
        <p:spPr>
          <a:xfrm>
            <a:off x="3417372" y="3437210"/>
            <a:ext cx="2692871" cy="295275"/>
          </a:xfrm>
        </p:spPr>
        <p:txBody>
          <a:bodyPr lIns="0" bIns="0" anchor="b">
            <a:normAutofit/>
          </a:bodyPr>
          <a:lstStyle>
            <a:lvl1pPr marL="0" indent="0">
              <a:buFont typeface="Arial" pitchFamily="34" charset="0"/>
              <a:buNone/>
              <a:defRPr sz="1400" b="1" cap="all" baseline="0">
                <a:solidFill>
                  <a:schemeClr val="bg1"/>
                </a:solidFill>
              </a:defRPr>
            </a:lvl1pPr>
            <a:lvl2pPr marL="0" indent="0">
              <a:buNone/>
              <a:defRPr/>
            </a:lvl2pPr>
            <a:lvl3pPr marL="0" indent="0">
              <a:spcBef>
                <a:spcPts val="1800"/>
              </a:spcBef>
              <a:buNone/>
              <a:defRPr/>
            </a:lvl3pPr>
          </a:lstStyle>
          <a:p>
            <a:pPr lvl="0"/>
            <a:r>
              <a:rPr lang="en-US"/>
              <a:t>presenter name</a:t>
            </a:r>
          </a:p>
        </p:txBody>
      </p:sp>
      <p:sp>
        <p:nvSpPr>
          <p:cNvPr id="88" name="Text Placeholder 45"/>
          <p:cNvSpPr>
            <a:spLocks noGrp="1"/>
          </p:cNvSpPr>
          <p:nvPr>
            <p:ph type="body" sz="quarter" idx="22" hasCustomPrompt="1"/>
          </p:nvPr>
        </p:nvSpPr>
        <p:spPr>
          <a:xfrm>
            <a:off x="3417372" y="3720288"/>
            <a:ext cx="2692871" cy="685800"/>
          </a:xfrm>
        </p:spPr>
        <p:txBody>
          <a:bodyPr lIns="0">
            <a:normAutofit/>
          </a:bodyPr>
          <a:lstStyle>
            <a:lvl1pPr marL="0" indent="0">
              <a:lnSpc>
                <a:spcPct val="95000"/>
              </a:lnSpc>
              <a:spcBef>
                <a:spcPts val="0"/>
              </a:spcBef>
              <a:buFont typeface="Arial" pitchFamily="34" charset="0"/>
              <a:buNone/>
              <a:defRPr sz="1400">
                <a:solidFill>
                  <a:schemeClr val="bg1"/>
                </a:solidFill>
              </a:defRPr>
            </a:lvl1pPr>
            <a:lvl2pPr marL="0" indent="0">
              <a:spcBef>
                <a:spcPts val="1800"/>
              </a:spcBef>
              <a:buNone/>
              <a:defRPr/>
            </a:lvl2pPr>
          </a:lstStyle>
          <a:p>
            <a:pPr lvl="0"/>
            <a:r>
              <a:rPr lang="en-US"/>
              <a:t>Remove second presenter info </a:t>
            </a:r>
            <a:br>
              <a:rPr lang="en-US"/>
            </a:br>
            <a:r>
              <a:rPr lang="en-US"/>
              <a:t>if not needed</a:t>
            </a:r>
          </a:p>
        </p:txBody>
      </p:sp>
      <p:sp>
        <p:nvSpPr>
          <p:cNvPr id="89" name="Text Placeholder 9"/>
          <p:cNvSpPr>
            <a:spLocks noGrp="1"/>
          </p:cNvSpPr>
          <p:nvPr>
            <p:ph type="body" sz="quarter" idx="25" hasCustomPrompt="1"/>
          </p:nvPr>
        </p:nvSpPr>
        <p:spPr>
          <a:xfrm>
            <a:off x="6360197" y="3437210"/>
            <a:ext cx="2692871" cy="295275"/>
          </a:xfrm>
        </p:spPr>
        <p:txBody>
          <a:bodyPr lIns="0" bIns="0" anchor="b">
            <a:normAutofit/>
          </a:bodyPr>
          <a:lstStyle>
            <a:lvl1pPr marL="0" indent="0">
              <a:buFont typeface="Arial" pitchFamily="34" charset="0"/>
              <a:buNone/>
              <a:defRPr sz="1400" b="1" cap="all" baseline="0">
                <a:solidFill>
                  <a:schemeClr val="bg1"/>
                </a:solidFill>
              </a:defRPr>
            </a:lvl1pPr>
            <a:lvl2pPr marL="0" indent="0">
              <a:buNone/>
              <a:defRPr/>
            </a:lvl2pPr>
            <a:lvl3pPr marL="0" indent="0">
              <a:spcBef>
                <a:spcPts val="1800"/>
              </a:spcBef>
              <a:buNone/>
              <a:defRPr/>
            </a:lvl3pPr>
          </a:lstStyle>
          <a:p>
            <a:pPr lvl="0"/>
            <a:r>
              <a:rPr lang="en-US"/>
              <a:t>presenter name</a:t>
            </a:r>
          </a:p>
        </p:txBody>
      </p:sp>
      <p:sp>
        <p:nvSpPr>
          <p:cNvPr id="90" name="Text Placeholder 45"/>
          <p:cNvSpPr>
            <a:spLocks noGrp="1"/>
          </p:cNvSpPr>
          <p:nvPr>
            <p:ph type="body" sz="quarter" idx="26" hasCustomPrompt="1"/>
          </p:nvPr>
        </p:nvSpPr>
        <p:spPr>
          <a:xfrm>
            <a:off x="6360197" y="3720288"/>
            <a:ext cx="2692871" cy="685800"/>
          </a:xfrm>
        </p:spPr>
        <p:txBody>
          <a:bodyPr lIns="0">
            <a:normAutofit/>
          </a:bodyPr>
          <a:lstStyle>
            <a:lvl1pPr marL="0" indent="0">
              <a:lnSpc>
                <a:spcPct val="95000"/>
              </a:lnSpc>
              <a:spcBef>
                <a:spcPts val="0"/>
              </a:spcBef>
              <a:buFont typeface="Arial" pitchFamily="34" charset="0"/>
              <a:buNone/>
              <a:defRPr sz="1400">
                <a:solidFill>
                  <a:schemeClr val="bg1"/>
                </a:solidFill>
              </a:defRPr>
            </a:lvl1pPr>
            <a:lvl2pPr marL="0" indent="0">
              <a:spcBef>
                <a:spcPts val="1800"/>
              </a:spcBef>
              <a:buNone/>
              <a:defRPr/>
            </a:lvl2pPr>
          </a:lstStyle>
          <a:p>
            <a:pPr lvl="0"/>
            <a:r>
              <a:rPr lang="en-US"/>
              <a:t>Remove third presenter info </a:t>
            </a:r>
            <a:br>
              <a:rPr lang="en-US"/>
            </a:br>
            <a:r>
              <a:rPr lang="en-US"/>
              <a:t>if not needed</a:t>
            </a:r>
          </a:p>
        </p:txBody>
      </p:sp>
      <p:sp>
        <p:nvSpPr>
          <p:cNvPr id="47" name="Text Placeholder 4"/>
          <p:cNvSpPr>
            <a:spLocks noGrp="1"/>
          </p:cNvSpPr>
          <p:nvPr>
            <p:ph type="body" sz="quarter" idx="12" hasCustomPrompt="1"/>
          </p:nvPr>
        </p:nvSpPr>
        <p:spPr>
          <a:xfrm>
            <a:off x="-1" y="1266825"/>
            <a:ext cx="239714" cy="2029968"/>
          </a:xfrm>
          <a:solidFill>
            <a:schemeClr val="tx2"/>
          </a:solidFill>
        </p:spPr>
        <p:txBody>
          <a:bodyPr bIns="0" anchor="b"/>
          <a:lstStyle>
            <a:lvl1pPr marL="0" indent="0">
              <a:buNone/>
              <a:defRPr sz="100"/>
            </a:lvl1pPr>
          </a:lstStyle>
          <a:p>
            <a:pPr lvl="0"/>
            <a:r>
              <a:rPr lang="en-US"/>
              <a:t>  </a:t>
            </a:r>
          </a:p>
        </p:txBody>
      </p:sp>
      <p:sp>
        <p:nvSpPr>
          <p:cNvPr id="155" name="TextBox 154"/>
          <p:cNvSpPr txBox="1"/>
          <p:nvPr/>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
        <p:nvSpPr>
          <p:cNvPr id="20" name="TextBox 19">
            <a:extLst>
              <a:ext uri="{FF2B5EF4-FFF2-40B4-BE49-F238E27FC236}">
                <a16:creationId xmlns:a16="http://schemas.microsoft.com/office/drawing/2014/main" id="{E7E42203-03B0-9B44-A4A6-421ACB9CC571}"/>
              </a:ext>
            </a:extLst>
          </p:cNvPr>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pic>
        <p:nvPicPr>
          <p:cNvPr id="23" name="Picture 22" descr="A close up of a sign&#10;&#10;Description automatically generated">
            <a:extLst>
              <a:ext uri="{FF2B5EF4-FFF2-40B4-BE49-F238E27FC236}">
                <a16:creationId xmlns:a16="http://schemas.microsoft.com/office/drawing/2014/main" id="{3ED98465-142B-874D-9BEF-93A1086E76CD}"/>
              </a:ext>
            </a:extLst>
          </p:cNvPr>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6735918" y="4535386"/>
            <a:ext cx="2242075" cy="582176"/>
          </a:xfrm>
          <a:prstGeom prst="rect">
            <a:avLst/>
          </a:prstGeom>
        </p:spPr>
      </p:pic>
      <p:pic>
        <p:nvPicPr>
          <p:cNvPr id="24" name="Picture 23">
            <a:extLst>
              <a:ext uri="{FF2B5EF4-FFF2-40B4-BE49-F238E27FC236}">
                <a16:creationId xmlns:a16="http://schemas.microsoft.com/office/drawing/2014/main" id="{61761542-C518-9E4E-BE7F-FE23A2605BA6}"/>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443121" y="4702076"/>
            <a:ext cx="2046368" cy="260262"/>
          </a:xfrm>
          <a:prstGeom prst="rect">
            <a:avLst/>
          </a:prstGeom>
        </p:spPr>
      </p:pic>
    </p:spTree>
    <p:extLst>
      <p:ext uri="{BB962C8B-B14F-4D97-AF65-F5344CB8AC3E}">
        <p14:creationId xmlns:p14="http://schemas.microsoft.com/office/powerpoint/2010/main" val="2358922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Cover Option C">
    <p:bg>
      <p:bgPr>
        <a:solidFill>
          <a:schemeClr val="bg1"/>
        </a:solidFill>
        <a:effectLst/>
      </p:bgPr>
    </p:bg>
    <p:spTree>
      <p:nvGrpSpPr>
        <p:cNvPr id="1" name=""/>
        <p:cNvGrpSpPr/>
        <p:nvPr/>
      </p:nvGrpSpPr>
      <p:grpSpPr>
        <a:xfrm>
          <a:off x="0" y="0"/>
          <a:ext cx="0" cy="0"/>
          <a:chOff x="0" y="0"/>
          <a:chExt cx="0" cy="0"/>
        </a:xfrm>
      </p:grpSpPr>
      <p:sp>
        <p:nvSpPr>
          <p:cNvPr id="50" name="Text Placeholder 9"/>
          <p:cNvSpPr>
            <a:spLocks noGrp="1"/>
          </p:cNvSpPr>
          <p:nvPr>
            <p:ph type="body" sz="quarter" idx="17" hasCustomPrompt="1"/>
          </p:nvPr>
        </p:nvSpPr>
        <p:spPr>
          <a:xfrm>
            <a:off x="469901" y="3709174"/>
            <a:ext cx="2692871" cy="295275"/>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a:t>presenter name</a:t>
            </a:r>
          </a:p>
        </p:txBody>
      </p:sp>
      <p:sp>
        <p:nvSpPr>
          <p:cNvPr id="53" name="Text Placeholder 45"/>
          <p:cNvSpPr>
            <a:spLocks noGrp="1"/>
          </p:cNvSpPr>
          <p:nvPr>
            <p:ph type="body" sz="quarter" idx="18" hasCustomPrompt="1"/>
          </p:nvPr>
        </p:nvSpPr>
        <p:spPr>
          <a:xfrm>
            <a:off x="469901" y="3992251"/>
            <a:ext cx="2692871" cy="560042"/>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a:t>Add Presenter Title</a:t>
            </a:r>
            <a:br>
              <a:rPr lang="en-US"/>
            </a:br>
            <a:r>
              <a:rPr lang="en-US"/>
              <a:t>Optional Line 2</a:t>
            </a:r>
            <a:br>
              <a:rPr lang="en-US"/>
            </a:br>
            <a:endParaRPr lang="en-US"/>
          </a:p>
        </p:txBody>
      </p:sp>
      <p:sp>
        <p:nvSpPr>
          <p:cNvPr id="56" name="Text Placeholder 9"/>
          <p:cNvSpPr>
            <a:spLocks noGrp="1"/>
          </p:cNvSpPr>
          <p:nvPr>
            <p:ph type="body" sz="quarter" idx="21" hasCustomPrompt="1"/>
          </p:nvPr>
        </p:nvSpPr>
        <p:spPr>
          <a:xfrm>
            <a:off x="3417372" y="3709174"/>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a:t>presenter name</a:t>
            </a:r>
          </a:p>
        </p:txBody>
      </p:sp>
      <p:sp>
        <p:nvSpPr>
          <p:cNvPr id="57" name="Text Placeholder 45"/>
          <p:cNvSpPr>
            <a:spLocks noGrp="1"/>
          </p:cNvSpPr>
          <p:nvPr>
            <p:ph type="body" sz="quarter" idx="22" hasCustomPrompt="1"/>
          </p:nvPr>
        </p:nvSpPr>
        <p:spPr>
          <a:xfrm>
            <a:off x="3417372" y="399225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a:t>Remove second presenter info </a:t>
            </a:r>
            <a:br>
              <a:rPr lang="en-US"/>
            </a:br>
            <a:r>
              <a:rPr lang="en-US"/>
              <a:t>if not needed</a:t>
            </a:r>
          </a:p>
        </p:txBody>
      </p:sp>
      <p:sp>
        <p:nvSpPr>
          <p:cNvPr id="45" name="Picture Placeholder 4"/>
          <p:cNvSpPr>
            <a:spLocks noGrp="1" noChangeAspect="1"/>
          </p:cNvSpPr>
          <p:nvPr>
            <p:ph type="pic" sz="quarter" idx="16" hasCustomPrompt="1"/>
          </p:nvPr>
        </p:nvSpPr>
        <p:spPr>
          <a:xfrm>
            <a:off x="218127" y="674681"/>
            <a:ext cx="8925874" cy="2071151"/>
          </a:xfrm>
          <a:solidFill>
            <a:schemeClr val="bg1">
              <a:lumMod val="75000"/>
            </a:schemeClr>
          </a:solidFill>
        </p:spPr>
        <p:txBody>
          <a:bodyPr tIns="365760"/>
          <a:lstStyle>
            <a:lvl1pPr marL="0" indent="0" algn="ctr">
              <a:buNone/>
              <a:defRPr baseline="0"/>
            </a:lvl1pPr>
          </a:lstStyle>
          <a:p>
            <a:r>
              <a:rPr lang="en-US"/>
              <a:t>Click icon to insert an image</a:t>
            </a:r>
          </a:p>
        </p:txBody>
      </p:sp>
      <p:sp>
        <p:nvSpPr>
          <p:cNvPr id="2" name="Title 1"/>
          <p:cNvSpPr>
            <a:spLocks noGrp="1"/>
          </p:cNvSpPr>
          <p:nvPr>
            <p:ph type="title" hasCustomPrompt="1"/>
          </p:nvPr>
        </p:nvSpPr>
        <p:spPr>
          <a:xfrm>
            <a:off x="469900" y="2794775"/>
            <a:ext cx="8452904" cy="647160"/>
          </a:xfrm>
        </p:spPr>
        <p:txBody>
          <a:bodyPr lIns="0" rIns="91440" anchor="b">
            <a:normAutofit/>
          </a:bodyPr>
          <a:lstStyle>
            <a:lvl1pPr>
              <a:defRPr sz="2800" baseline="0">
                <a:solidFill>
                  <a:schemeClr val="tx1">
                    <a:lumMod val="50000"/>
                  </a:schemeClr>
                </a:solidFill>
              </a:defRPr>
            </a:lvl1pPr>
          </a:lstStyle>
          <a:p>
            <a:r>
              <a:rPr lang="en-US"/>
              <a:t>presentation title – cover option c </a:t>
            </a:r>
          </a:p>
        </p:txBody>
      </p:sp>
      <p:sp>
        <p:nvSpPr>
          <p:cNvPr id="87" name="Text Placeholder 9"/>
          <p:cNvSpPr>
            <a:spLocks noGrp="1"/>
          </p:cNvSpPr>
          <p:nvPr>
            <p:ph type="body" sz="quarter" idx="23" hasCustomPrompt="1"/>
          </p:nvPr>
        </p:nvSpPr>
        <p:spPr>
          <a:xfrm>
            <a:off x="6360197" y="3709174"/>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a:t>presenter name</a:t>
            </a:r>
          </a:p>
        </p:txBody>
      </p:sp>
      <p:sp>
        <p:nvSpPr>
          <p:cNvPr id="88" name="Text Placeholder 45"/>
          <p:cNvSpPr>
            <a:spLocks noGrp="1"/>
          </p:cNvSpPr>
          <p:nvPr>
            <p:ph type="body" sz="quarter" idx="24" hasCustomPrompt="1"/>
          </p:nvPr>
        </p:nvSpPr>
        <p:spPr>
          <a:xfrm>
            <a:off x="6360197" y="399225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a:t>Remove third presenter info </a:t>
            </a:r>
            <a:br>
              <a:rPr lang="en-US"/>
            </a:br>
            <a:r>
              <a:rPr lang="en-US"/>
              <a:t>if not needed</a:t>
            </a:r>
          </a:p>
        </p:txBody>
      </p:sp>
      <p:sp>
        <p:nvSpPr>
          <p:cNvPr id="5" name="Text Placeholder 4"/>
          <p:cNvSpPr>
            <a:spLocks noGrp="1"/>
          </p:cNvSpPr>
          <p:nvPr>
            <p:ph type="body" sz="quarter" idx="25" hasCustomPrompt="1"/>
          </p:nvPr>
        </p:nvSpPr>
        <p:spPr>
          <a:xfrm>
            <a:off x="469900" y="3441935"/>
            <a:ext cx="8484914" cy="248308"/>
          </a:xfrm>
        </p:spPr>
        <p:txBody>
          <a:bodyPr/>
          <a:lstStyle>
            <a:lvl1pPr marL="0" indent="0">
              <a:buNone/>
              <a:defRPr b="1" baseline="0">
                <a:solidFill>
                  <a:schemeClr val="accent2"/>
                </a:solidFill>
              </a:defRPr>
            </a:lvl1pPr>
          </a:lstStyle>
          <a:p>
            <a:pPr lvl="0"/>
            <a:r>
              <a:rPr lang="en-US"/>
              <a:t>Subtitle – delete if not needed</a:t>
            </a:r>
          </a:p>
        </p:txBody>
      </p:sp>
      <p:sp>
        <p:nvSpPr>
          <p:cNvPr id="46" name="Text Placeholder 4"/>
          <p:cNvSpPr>
            <a:spLocks noGrp="1"/>
          </p:cNvSpPr>
          <p:nvPr>
            <p:ph type="body" sz="quarter" idx="12" hasCustomPrompt="1"/>
          </p:nvPr>
        </p:nvSpPr>
        <p:spPr>
          <a:xfrm>
            <a:off x="2" y="674680"/>
            <a:ext cx="224589" cy="2071116"/>
          </a:xfrm>
          <a:solidFill>
            <a:schemeClr val="accent1"/>
          </a:solidFill>
        </p:spPr>
        <p:txBody>
          <a:bodyPr bIns="0" anchor="b"/>
          <a:lstStyle>
            <a:lvl1pPr marL="0" indent="0">
              <a:buNone/>
              <a:defRPr sz="100"/>
            </a:lvl1pPr>
          </a:lstStyle>
          <a:p>
            <a:pPr lvl="0"/>
            <a:r>
              <a:rPr lang="en-US"/>
              <a:t>  </a:t>
            </a:r>
          </a:p>
        </p:txBody>
      </p:sp>
      <p:sp>
        <p:nvSpPr>
          <p:cNvPr id="186" name="TextBox 185"/>
          <p:cNvSpPr txBox="1"/>
          <p:nvPr/>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
        <p:nvSpPr>
          <p:cNvPr id="16" name="Text Placeholder 4"/>
          <p:cNvSpPr>
            <a:spLocks noGrp="1"/>
          </p:cNvSpPr>
          <p:nvPr>
            <p:ph type="body" sz="quarter" idx="26" hasCustomPrompt="1"/>
          </p:nvPr>
        </p:nvSpPr>
        <p:spPr>
          <a:xfrm>
            <a:off x="503238" y="300961"/>
            <a:ext cx="5984648" cy="331077"/>
          </a:xfrm>
        </p:spPr>
        <p:txBody>
          <a:bodyPr/>
          <a:lstStyle>
            <a:lvl1pPr marL="0" indent="0">
              <a:buNone/>
              <a:defRPr sz="1000" b="1" cap="all" baseline="0">
                <a:solidFill>
                  <a:schemeClr val="tx1"/>
                </a:solidFill>
              </a:defRPr>
            </a:lvl1pPr>
          </a:lstStyle>
          <a:p>
            <a:r>
              <a:rPr lang="en-US" sz="1000" b="0" cap="all">
                <a:solidFill>
                  <a:srgbClr val="000000"/>
                </a:solidFill>
              </a:rPr>
              <a:t>Type in Name of </a:t>
            </a:r>
            <a:r>
              <a:rPr lang="en-US" sz="1000" b="0" cap="all" err="1">
                <a:solidFill>
                  <a:srgbClr val="000000"/>
                </a:solidFill>
              </a:rPr>
              <a:t>fACILITY</a:t>
            </a:r>
            <a:r>
              <a:rPr lang="en-US" sz="1000" b="0" cap="all">
                <a:solidFill>
                  <a:srgbClr val="000000"/>
                </a:solidFill>
              </a:rPr>
              <a:t>, division, group, program or </a:t>
            </a:r>
            <a:r>
              <a:rPr lang="en-US" sz="1000">
                <a:solidFill>
                  <a:srgbClr val="000000"/>
                </a:solidFill>
              </a:rPr>
              <a:t>www.anl.gov</a:t>
            </a:r>
          </a:p>
        </p:txBody>
      </p:sp>
      <p:sp>
        <p:nvSpPr>
          <p:cNvPr id="17" name="Text Placeholder 45"/>
          <p:cNvSpPr>
            <a:spLocks noGrp="1"/>
          </p:cNvSpPr>
          <p:nvPr>
            <p:ph type="body" sz="quarter" idx="27" hasCustomPrompt="1"/>
          </p:nvPr>
        </p:nvSpPr>
        <p:spPr>
          <a:xfrm>
            <a:off x="6360197" y="4570711"/>
            <a:ext cx="2692872" cy="386558"/>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a:t>Presentation Date</a:t>
            </a:r>
            <a:br>
              <a:rPr lang="en-US"/>
            </a:br>
            <a:r>
              <a:rPr lang="en-US"/>
              <a:t>City, State (presentation location)</a:t>
            </a:r>
          </a:p>
        </p:txBody>
      </p:sp>
      <p:pic>
        <p:nvPicPr>
          <p:cNvPr id="19" name="Picture 18"/>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3121" y="4702076"/>
            <a:ext cx="2046368" cy="260262"/>
          </a:xfrm>
          <a:prstGeom prst="rect">
            <a:avLst/>
          </a:prstGeom>
        </p:spPr>
      </p:pic>
    </p:spTree>
    <p:extLst>
      <p:ext uri="{BB962C8B-B14F-4D97-AF65-F5344CB8AC3E}">
        <p14:creationId xmlns:p14="http://schemas.microsoft.com/office/powerpoint/2010/main" val="376265932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Cover Option D">
    <p:bg>
      <p:bgPr>
        <a:solidFill>
          <a:schemeClr val="bg1"/>
        </a:solidFill>
        <a:effectLst/>
      </p:bgPr>
    </p:bg>
    <p:spTree>
      <p:nvGrpSpPr>
        <p:cNvPr id="1" name=""/>
        <p:cNvGrpSpPr/>
        <p:nvPr/>
      </p:nvGrpSpPr>
      <p:grpSpPr>
        <a:xfrm>
          <a:off x="0" y="0"/>
          <a:ext cx="0" cy="0"/>
          <a:chOff x="0" y="0"/>
          <a:chExt cx="0" cy="0"/>
        </a:xfrm>
      </p:grpSpPr>
      <p:sp>
        <p:nvSpPr>
          <p:cNvPr id="50" name="Text Placeholder 9"/>
          <p:cNvSpPr>
            <a:spLocks noGrp="1"/>
          </p:cNvSpPr>
          <p:nvPr>
            <p:ph type="body" sz="quarter" idx="17" hasCustomPrompt="1"/>
          </p:nvPr>
        </p:nvSpPr>
        <p:spPr>
          <a:xfrm>
            <a:off x="469901" y="3436223"/>
            <a:ext cx="2692871" cy="295275"/>
          </a:xfrm>
        </p:spPr>
        <p:txBody>
          <a:bodyPr lIns="0" bIns="0" anchor="b">
            <a:normAutofit/>
          </a:bodyPr>
          <a:lstStyle>
            <a:lvl1pPr marL="0" indent="0">
              <a:buNone/>
              <a:defRPr sz="1400" b="1" cap="all" baseline="0">
                <a:solidFill>
                  <a:srgbClr val="47484A"/>
                </a:solidFill>
              </a:defRPr>
            </a:lvl1pPr>
            <a:lvl2pPr marL="0" indent="0">
              <a:buNone/>
              <a:defRPr/>
            </a:lvl2pPr>
            <a:lvl3pPr marL="0" indent="0">
              <a:spcBef>
                <a:spcPts val="1800"/>
              </a:spcBef>
              <a:buNone/>
              <a:defRPr/>
            </a:lvl3pPr>
          </a:lstStyle>
          <a:p>
            <a:pPr lvl="0"/>
            <a:r>
              <a:rPr lang="en-US"/>
              <a:t>presenter name</a:t>
            </a:r>
          </a:p>
        </p:txBody>
      </p:sp>
      <p:sp>
        <p:nvSpPr>
          <p:cNvPr id="53" name="Text Placeholder 45"/>
          <p:cNvSpPr>
            <a:spLocks noGrp="1"/>
          </p:cNvSpPr>
          <p:nvPr>
            <p:ph type="body" sz="quarter" idx="18" hasCustomPrompt="1"/>
          </p:nvPr>
        </p:nvSpPr>
        <p:spPr>
          <a:xfrm>
            <a:off x="469901" y="3719301"/>
            <a:ext cx="2692871" cy="685800"/>
          </a:xfrm>
        </p:spPr>
        <p:txBody>
          <a:bodyPr lIns="0">
            <a:normAutofit/>
          </a:bodyPr>
          <a:lstStyle>
            <a:lvl1pPr marL="0" indent="0">
              <a:lnSpc>
                <a:spcPct val="95000"/>
              </a:lnSpc>
              <a:spcBef>
                <a:spcPts val="0"/>
              </a:spcBef>
              <a:buNone/>
              <a:defRPr sz="1400">
                <a:solidFill>
                  <a:srgbClr val="47484A"/>
                </a:solidFill>
              </a:defRPr>
            </a:lvl1pPr>
            <a:lvl2pPr marL="0" indent="0">
              <a:spcBef>
                <a:spcPts val="1800"/>
              </a:spcBef>
              <a:buNone/>
              <a:defRPr/>
            </a:lvl2pPr>
          </a:lstStyle>
          <a:p>
            <a:r>
              <a:rPr lang="en-US"/>
              <a:t>Add Presenter Title</a:t>
            </a:r>
            <a:br>
              <a:rPr lang="en-US"/>
            </a:br>
            <a:r>
              <a:rPr lang="en-US"/>
              <a:t>Optional Line 2</a:t>
            </a:r>
            <a:br>
              <a:rPr lang="en-US"/>
            </a:br>
            <a:r>
              <a:rPr lang="en-US"/>
              <a:t>Optional Line 3</a:t>
            </a:r>
          </a:p>
        </p:txBody>
      </p:sp>
      <p:sp>
        <p:nvSpPr>
          <p:cNvPr id="56" name="Text Placeholder 9"/>
          <p:cNvSpPr>
            <a:spLocks noGrp="1"/>
          </p:cNvSpPr>
          <p:nvPr>
            <p:ph type="body" sz="quarter" idx="21" hasCustomPrompt="1"/>
          </p:nvPr>
        </p:nvSpPr>
        <p:spPr>
          <a:xfrm>
            <a:off x="3417372" y="3436223"/>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a:t>presenter name</a:t>
            </a:r>
          </a:p>
        </p:txBody>
      </p:sp>
      <p:sp>
        <p:nvSpPr>
          <p:cNvPr id="57" name="Text Placeholder 45"/>
          <p:cNvSpPr>
            <a:spLocks noGrp="1"/>
          </p:cNvSpPr>
          <p:nvPr>
            <p:ph type="body" sz="quarter" idx="22" hasCustomPrompt="1"/>
          </p:nvPr>
        </p:nvSpPr>
        <p:spPr>
          <a:xfrm>
            <a:off x="3417372" y="371930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a:t>Remove second presenter info </a:t>
            </a:r>
            <a:br>
              <a:rPr lang="en-US"/>
            </a:br>
            <a:r>
              <a:rPr lang="en-US"/>
              <a:t>if not needed</a:t>
            </a:r>
          </a:p>
        </p:txBody>
      </p:sp>
      <p:sp>
        <p:nvSpPr>
          <p:cNvPr id="45" name="Picture Placeholder 4"/>
          <p:cNvSpPr>
            <a:spLocks noGrp="1" noChangeAspect="1"/>
          </p:cNvSpPr>
          <p:nvPr>
            <p:ph type="pic" sz="quarter" idx="16" hasCustomPrompt="1"/>
          </p:nvPr>
        </p:nvSpPr>
        <p:spPr>
          <a:xfrm>
            <a:off x="218127" y="1261205"/>
            <a:ext cx="8925874" cy="2071151"/>
          </a:xfrm>
          <a:solidFill>
            <a:schemeClr val="bg1">
              <a:lumMod val="75000"/>
            </a:schemeClr>
          </a:solidFill>
        </p:spPr>
        <p:txBody>
          <a:bodyPr tIns="365760"/>
          <a:lstStyle>
            <a:lvl1pPr marL="0" indent="0" algn="ctr">
              <a:buNone/>
              <a:defRPr baseline="0"/>
            </a:lvl1pPr>
          </a:lstStyle>
          <a:p>
            <a:r>
              <a:rPr lang="en-US"/>
              <a:t>Click icon to insert an image</a:t>
            </a:r>
          </a:p>
        </p:txBody>
      </p:sp>
      <p:sp>
        <p:nvSpPr>
          <p:cNvPr id="2" name="Title 1"/>
          <p:cNvSpPr>
            <a:spLocks noGrp="1"/>
          </p:cNvSpPr>
          <p:nvPr>
            <p:ph type="title" hasCustomPrompt="1"/>
          </p:nvPr>
        </p:nvSpPr>
        <p:spPr>
          <a:xfrm>
            <a:off x="469901" y="82770"/>
            <a:ext cx="6776128" cy="839426"/>
          </a:xfrm>
        </p:spPr>
        <p:txBody>
          <a:bodyPr lIns="0" rIns="91440" anchor="b">
            <a:normAutofit/>
          </a:bodyPr>
          <a:lstStyle>
            <a:lvl1pPr>
              <a:defRPr sz="2800" baseline="0">
                <a:solidFill>
                  <a:schemeClr val="tx1">
                    <a:lumMod val="50000"/>
                  </a:schemeClr>
                </a:solidFill>
              </a:defRPr>
            </a:lvl1pPr>
          </a:lstStyle>
          <a:p>
            <a:r>
              <a:rPr lang="en-US"/>
              <a:t>presentation title –</a:t>
            </a:r>
            <a:br>
              <a:rPr lang="en-US"/>
            </a:br>
            <a:r>
              <a:rPr lang="en-US"/>
              <a:t>Cover option D</a:t>
            </a:r>
          </a:p>
        </p:txBody>
      </p:sp>
      <p:sp>
        <p:nvSpPr>
          <p:cNvPr id="87" name="Text Placeholder 9"/>
          <p:cNvSpPr>
            <a:spLocks noGrp="1"/>
          </p:cNvSpPr>
          <p:nvPr>
            <p:ph type="body" sz="quarter" idx="23" hasCustomPrompt="1"/>
          </p:nvPr>
        </p:nvSpPr>
        <p:spPr>
          <a:xfrm>
            <a:off x="6360197" y="3436223"/>
            <a:ext cx="2692871" cy="295275"/>
          </a:xfrm>
        </p:spPr>
        <p:txBody>
          <a:bodyPr lIns="0" bIns="0" anchor="b">
            <a:normAutofit/>
          </a:bodyPr>
          <a:lstStyle>
            <a:lvl1pPr marL="0" indent="0">
              <a:buFont typeface="Arial" pitchFamily="34" charset="0"/>
              <a:buNone/>
              <a:defRPr sz="1400" b="1" cap="all" baseline="0">
                <a:solidFill>
                  <a:srgbClr val="47484A"/>
                </a:solidFill>
              </a:defRPr>
            </a:lvl1pPr>
            <a:lvl2pPr marL="0" indent="0">
              <a:buNone/>
              <a:defRPr/>
            </a:lvl2pPr>
            <a:lvl3pPr marL="0" indent="0">
              <a:spcBef>
                <a:spcPts val="1800"/>
              </a:spcBef>
              <a:buNone/>
              <a:defRPr/>
            </a:lvl3pPr>
          </a:lstStyle>
          <a:p>
            <a:pPr lvl="0"/>
            <a:r>
              <a:rPr lang="en-US"/>
              <a:t>presenter name</a:t>
            </a:r>
          </a:p>
        </p:txBody>
      </p:sp>
      <p:sp>
        <p:nvSpPr>
          <p:cNvPr id="88" name="Text Placeholder 45"/>
          <p:cNvSpPr>
            <a:spLocks noGrp="1"/>
          </p:cNvSpPr>
          <p:nvPr>
            <p:ph type="body" sz="quarter" idx="24" hasCustomPrompt="1"/>
          </p:nvPr>
        </p:nvSpPr>
        <p:spPr>
          <a:xfrm>
            <a:off x="6360197" y="3719301"/>
            <a:ext cx="2692871" cy="560042"/>
          </a:xfrm>
        </p:spPr>
        <p:txBody>
          <a:bodyPr lIns="0">
            <a:normAutofit/>
          </a:bodyPr>
          <a:lstStyle>
            <a:lvl1pPr marL="0" indent="0">
              <a:lnSpc>
                <a:spcPct val="95000"/>
              </a:lnSpc>
              <a:spcBef>
                <a:spcPts val="0"/>
              </a:spcBef>
              <a:buFont typeface="Arial" pitchFamily="34" charset="0"/>
              <a:buNone/>
              <a:defRPr sz="1400">
                <a:solidFill>
                  <a:srgbClr val="47484A"/>
                </a:solidFill>
              </a:defRPr>
            </a:lvl1pPr>
            <a:lvl2pPr marL="0" indent="0">
              <a:spcBef>
                <a:spcPts val="1800"/>
              </a:spcBef>
              <a:buNone/>
              <a:defRPr/>
            </a:lvl2pPr>
          </a:lstStyle>
          <a:p>
            <a:pPr lvl="0"/>
            <a:r>
              <a:rPr lang="en-US"/>
              <a:t>Remove third presenter info </a:t>
            </a:r>
            <a:br>
              <a:rPr lang="en-US"/>
            </a:br>
            <a:r>
              <a:rPr lang="en-US"/>
              <a:t>if not needed</a:t>
            </a:r>
          </a:p>
        </p:txBody>
      </p:sp>
      <p:sp>
        <p:nvSpPr>
          <p:cNvPr id="5" name="Text Placeholder 4"/>
          <p:cNvSpPr>
            <a:spLocks noGrp="1"/>
          </p:cNvSpPr>
          <p:nvPr>
            <p:ph type="body" sz="quarter" idx="25" hasCustomPrompt="1"/>
          </p:nvPr>
        </p:nvSpPr>
        <p:spPr>
          <a:xfrm>
            <a:off x="469900" y="922195"/>
            <a:ext cx="8484914" cy="248308"/>
          </a:xfrm>
        </p:spPr>
        <p:txBody>
          <a:bodyPr/>
          <a:lstStyle>
            <a:lvl1pPr marL="0" indent="0">
              <a:buNone/>
              <a:defRPr b="1" baseline="0">
                <a:solidFill>
                  <a:schemeClr val="accent2"/>
                </a:solidFill>
              </a:defRPr>
            </a:lvl1pPr>
          </a:lstStyle>
          <a:p>
            <a:pPr lvl="0"/>
            <a:r>
              <a:rPr lang="en-US"/>
              <a:t>Subtitle – delete if not needed</a:t>
            </a:r>
          </a:p>
        </p:txBody>
      </p:sp>
      <p:sp>
        <p:nvSpPr>
          <p:cNvPr id="46" name="Text Placeholder 4"/>
          <p:cNvSpPr>
            <a:spLocks noGrp="1"/>
          </p:cNvSpPr>
          <p:nvPr>
            <p:ph type="body" sz="quarter" idx="12" hasCustomPrompt="1"/>
          </p:nvPr>
        </p:nvSpPr>
        <p:spPr>
          <a:xfrm>
            <a:off x="2" y="1261204"/>
            <a:ext cx="224589" cy="2071116"/>
          </a:xfrm>
          <a:solidFill>
            <a:schemeClr val="accent1"/>
          </a:solidFill>
        </p:spPr>
        <p:txBody>
          <a:bodyPr bIns="0" anchor="b"/>
          <a:lstStyle>
            <a:lvl1pPr marL="0" indent="0">
              <a:buNone/>
              <a:defRPr sz="100"/>
            </a:lvl1pPr>
          </a:lstStyle>
          <a:p>
            <a:pPr lvl="0"/>
            <a:r>
              <a:rPr lang="en-US"/>
              <a:t>  </a:t>
            </a:r>
          </a:p>
        </p:txBody>
      </p:sp>
      <p:sp>
        <p:nvSpPr>
          <p:cNvPr id="153" name="TextBox 152"/>
          <p:cNvSpPr txBox="1"/>
          <p:nvPr/>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
        <p:nvSpPr>
          <p:cNvPr id="16" name="Text Placeholder 45"/>
          <p:cNvSpPr>
            <a:spLocks noGrp="1"/>
          </p:cNvSpPr>
          <p:nvPr>
            <p:ph type="body" sz="quarter" idx="19" hasCustomPrompt="1"/>
          </p:nvPr>
        </p:nvSpPr>
        <p:spPr>
          <a:xfrm>
            <a:off x="6360197" y="4570711"/>
            <a:ext cx="2692872" cy="386558"/>
          </a:xfrm>
        </p:spPr>
        <p:txBody>
          <a:bodyPr lIns="0" anchor="b"/>
          <a:lstStyle>
            <a:lvl1pPr marL="0" indent="0">
              <a:spcBef>
                <a:spcPts val="0"/>
              </a:spcBef>
              <a:buNone/>
              <a:defRPr sz="1400" baseline="0">
                <a:solidFill>
                  <a:srgbClr val="47484A"/>
                </a:solidFill>
              </a:defRPr>
            </a:lvl1pPr>
            <a:lvl2pPr marL="0" indent="0">
              <a:spcBef>
                <a:spcPts val="1800"/>
              </a:spcBef>
              <a:buNone/>
              <a:defRPr/>
            </a:lvl2pPr>
          </a:lstStyle>
          <a:p>
            <a:pPr lvl="0"/>
            <a:r>
              <a:rPr lang="en-US"/>
              <a:t>Presentation Date</a:t>
            </a:r>
            <a:br>
              <a:rPr lang="en-US"/>
            </a:br>
            <a:r>
              <a:rPr lang="en-US"/>
              <a:t>City, State (presentation location)</a:t>
            </a:r>
          </a:p>
        </p:txBody>
      </p:sp>
      <p:sp>
        <p:nvSpPr>
          <p:cNvPr id="18" name="TextBox 17">
            <a:extLst>
              <a:ext uri="{FF2B5EF4-FFF2-40B4-BE49-F238E27FC236}">
                <a16:creationId xmlns:a16="http://schemas.microsoft.com/office/drawing/2014/main" id="{7E0B74B2-E6E3-1F42-960D-D93F5F6DFFD7}"/>
              </a:ext>
            </a:extLst>
          </p:cNvPr>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Tree>
    <p:extLst>
      <p:ext uri="{BB962C8B-B14F-4D97-AF65-F5344CB8AC3E}">
        <p14:creationId xmlns:p14="http://schemas.microsoft.com/office/powerpoint/2010/main" val="3303559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Pic - Full Frame">
    <p:bg>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noChangeAspect="1"/>
          </p:cNvSpPr>
          <p:nvPr>
            <p:ph type="pic" sz="quarter" idx="13" hasCustomPrompt="1"/>
          </p:nvPr>
        </p:nvSpPr>
        <p:spPr>
          <a:xfrm>
            <a:off x="218127" y="6978"/>
            <a:ext cx="8925873" cy="5143500"/>
          </a:xfrm>
          <a:solidFill>
            <a:schemeClr val="bg1"/>
          </a:solidFill>
        </p:spPr>
        <p:txBody>
          <a:bodyPr lIns="0" tIns="1645920" anchor="t" anchorCtr="0"/>
          <a:lstStyle>
            <a:lvl1pPr marL="0" indent="0" algn="ctr">
              <a:buNone/>
              <a:defRPr baseline="0"/>
            </a:lvl1pPr>
          </a:lstStyle>
          <a:p>
            <a:r>
              <a:rPr lang="en-US"/>
              <a:t>Click icon to insert an image then right click image and “SEND IMAGE TO BACK”</a:t>
            </a:r>
          </a:p>
        </p:txBody>
      </p:sp>
      <p:sp>
        <p:nvSpPr>
          <p:cNvPr id="7" name="Text Placeholder 6"/>
          <p:cNvSpPr>
            <a:spLocks noGrp="1"/>
          </p:cNvSpPr>
          <p:nvPr>
            <p:ph type="body" sz="quarter" idx="17" hasCustomPrompt="1"/>
          </p:nvPr>
        </p:nvSpPr>
        <p:spPr>
          <a:xfrm>
            <a:off x="0" y="3581400"/>
            <a:ext cx="9144000" cy="1562100"/>
          </a:xfrm>
          <a:solidFill>
            <a:schemeClr val="tx2">
              <a:alpha val="91000"/>
            </a:schemeClr>
          </a:solidFill>
        </p:spPr>
        <p:txBody>
          <a:bodyPr bIns="0" anchor="b" anchorCtr="0"/>
          <a:lstStyle>
            <a:lvl1pPr marL="0" indent="0">
              <a:buNone/>
              <a:defRPr sz="100"/>
            </a:lvl1pPr>
          </a:lstStyle>
          <a:p>
            <a:pPr lvl="0"/>
            <a:r>
              <a:rPr lang="en-US"/>
              <a:t> </a:t>
            </a:r>
            <a:r>
              <a:rPr lang="en-US" err="1"/>
              <a:t>x1</a:t>
            </a:r>
            <a:endParaRPr lang="en-US"/>
          </a:p>
          <a:p>
            <a:pPr lvl="0"/>
            <a:endParaRPr lang="en-US"/>
          </a:p>
        </p:txBody>
      </p:sp>
      <p:sp>
        <p:nvSpPr>
          <p:cNvPr id="2" name="Title 1"/>
          <p:cNvSpPr>
            <a:spLocks noGrp="1"/>
          </p:cNvSpPr>
          <p:nvPr>
            <p:ph type="title" hasCustomPrompt="1"/>
          </p:nvPr>
        </p:nvSpPr>
        <p:spPr>
          <a:xfrm>
            <a:off x="469901" y="3782231"/>
            <a:ext cx="8321040" cy="1030194"/>
          </a:xfrm>
        </p:spPr>
        <p:txBody>
          <a:bodyPr lIns="0" anchor="t"/>
          <a:lstStyle>
            <a:lvl1pPr>
              <a:defRPr sz="2400" b="1" cap="all" baseline="0">
                <a:solidFill>
                  <a:schemeClr val="bg1"/>
                </a:solidFill>
              </a:defRPr>
            </a:lvl1pPr>
          </a:lstStyle>
          <a:p>
            <a:r>
              <a:rPr lang="en-US"/>
              <a:t>Full-frame image layout  – title</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AEFAAC5A-9C4F-4278-920D-DF2BAB595749}" type="slidenum">
              <a:rPr lang="en-US" smtClean="0"/>
              <a:pPr/>
              <a:t>‹#›</a:t>
            </a:fld>
            <a:endParaRPr lang="en-US"/>
          </a:p>
        </p:txBody>
      </p:sp>
      <p:sp>
        <p:nvSpPr>
          <p:cNvPr id="8"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a:t>  </a:t>
            </a:r>
          </a:p>
        </p:txBody>
      </p:sp>
      <p:sp>
        <p:nvSpPr>
          <p:cNvPr id="9" name="TextBox 8"/>
          <p:cNvSpPr txBox="1"/>
          <p:nvPr/>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
        <p:nvSpPr>
          <p:cNvPr id="10" name="TextBox 9">
            <a:extLst>
              <a:ext uri="{FF2B5EF4-FFF2-40B4-BE49-F238E27FC236}">
                <a16:creationId xmlns:a16="http://schemas.microsoft.com/office/drawing/2014/main" id="{5AB37AC7-5779-EA49-A0D7-9D1B49DA1F37}"/>
              </a:ext>
            </a:extLst>
          </p:cNvPr>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Tree>
    <p:extLst>
      <p:ext uri="{BB962C8B-B14F-4D97-AF65-F5344CB8AC3E}">
        <p14:creationId xmlns:p14="http://schemas.microsoft.com/office/powerpoint/2010/main" val="16250347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Pic - ONE Image">
    <p:bg>
      <p:bgPr>
        <a:solidFill>
          <a:schemeClr val="bg1"/>
        </a:solidFill>
        <a:effectLst/>
      </p:bgPr>
    </p:bg>
    <p:spTree>
      <p:nvGrpSpPr>
        <p:cNvPr id="1" name=""/>
        <p:cNvGrpSpPr/>
        <p:nvPr/>
      </p:nvGrpSpPr>
      <p:grpSpPr>
        <a:xfrm>
          <a:off x="0" y="0"/>
          <a:ext cx="0" cy="0"/>
          <a:chOff x="0" y="0"/>
          <a:chExt cx="0" cy="0"/>
        </a:xfrm>
      </p:grpSpPr>
      <p:sp>
        <p:nvSpPr>
          <p:cNvPr id="8" name="Text Placeholder 6"/>
          <p:cNvSpPr>
            <a:spLocks noGrp="1"/>
          </p:cNvSpPr>
          <p:nvPr>
            <p:ph type="body" sz="quarter" idx="17" hasCustomPrompt="1"/>
          </p:nvPr>
        </p:nvSpPr>
        <p:spPr>
          <a:xfrm>
            <a:off x="0" y="2742091"/>
            <a:ext cx="9144000" cy="2401409"/>
          </a:xfrm>
          <a:solidFill>
            <a:schemeClr val="accent2"/>
          </a:solidFill>
        </p:spPr>
        <p:txBody>
          <a:bodyPr bIns="0" anchor="b" anchorCtr="0"/>
          <a:lstStyle>
            <a:lvl1pPr marL="0" indent="0">
              <a:buNone/>
              <a:defRPr sz="100"/>
            </a:lvl1pPr>
          </a:lstStyle>
          <a:p>
            <a:pPr lvl="0"/>
            <a:r>
              <a:rPr lang="en-US"/>
              <a:t> </a:t>
            </a:r>
            <a:r>
              <a:rPr lang="en-US" err="1"/>
              <a:t>x1</a:t>
            </a:r>
            <a:endParaRPr lang="en-US"/>
          </a:p>
          <a:p>
            <a:pPr lvl="0"/>
            <a:endParaRPr lang="en-US"/>
          </a:p>
        </p:txBody>
      </p:sp>
      <p:sp>
        <p:nvSpPr>
          <p:cNvPr id="10" name="Text Placeholder 7"/>
          <p:cNvSpPr>
            <a:spLocks noGrp="1"/>
          </p:cNvSpPr>
          <p:nvPr>
            <p:ph type="body" sz="quarter" idx="14"/>
          </p:nvPr>
        </p:nvSpPr>
        <p:spPr>
          <a:xfrm>
            <a:off x="469900" y="3893639"/>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p:txBody>
      </p:sp>
      <p:sp>
        <p:nvSpPr>
          <p:cNvPr id="5" name="Picture Placeholder 4"/>
          <p:cNvSpPr>
            <a:spLocks noGrp="1" noChangeAspect="1"/>
          </p:cNvSpPr>
          <p:nvPr>
            <p:ph type="pic" sz="quarter" idx="13" hasCustomPrompt="1"/>
          </p:nvPr>
        </p:nvSpPr>
        <p:spPr>
          <a:xfrm>
            <a:off x="218127" y="-1"/>
            <a:ext cx="8925873" cy="2742010"/>
          </a:xfrm>
          <a:solidFill>
            <a:schemeClr val="bg1"/>
          </a:solidFill>
        </p:spPr>
        <p:txBody>
          <a:bodyPr lIns="0" tIns="1097280" anchor="t" anchorCtr="0"/>
          <a:lstStyle>
            <a:lvl1pPr marL="0" indent="0" algn="ctr">
              <a:buNone/>
              <a:defRPr baseline="0"/>
            </a:lvl1pPr>
          </a:lstStyle>
          <a:p>
            <a:r>
              <a:rPr lang="en-US"/>
              <a:t>Click icon to insert an image</a:t>
            </a:r>
          </a:p>
        </p:txBody>
      </p:sp>
      <p:sp>
        <p:nvSpPr>
          <p:cNvPr id="2" name="Title 1"/>
          <p:cNvSpPr>
            <a:spLocks noGrp="1"/>
          </p:cNvSpPr>
          <p:nvPr>
            <p:ph type="title" hasCustomPrompt="1"/>
          </p:nvPr>
        </p:nvSpPr>
        <p:spPr>
          <a:xfrm>
            <a:off x="469900" y="3265038"/>
            <a:ext cx="8674100" cy="590324"/>
          </a:xfrm>
        </p:spPr>
        <p:txBody>
          <a:bodyPr lIns="0"/>
          <a:lstStyle>
            <a:lvl1pPr>
              <a:defRPr sz="2800" b="1" baseline="0">
                <a:solidFill>
                  <a:schemeClr val="bg1"/>
                </a:solidFill>
              </a:defRPr>
            </a:lvl1pPr>
          </a:lstStyle>
          <a:p>
            <a:r>
              <a:rPr lang="en-US"/>
              <a:t>Science/R&amp;D hero – one image</a:t>
            </a:r>
            <a:br>
              <a:rPr lang="en-US"/>
            </a:br>
            <a:r>
              <a:rPr lang="en-US"/>
              <a:t>Headline is </a:t>
            </a:r>
            <a:r>
              <a:rPr lang="en-US" err="1"/>
              <a:t>arial</a:t>
            </a:r>
            <a:r>
              <a:rPr lang="en-US"/>
              <a:t> in all caps</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AEFAAC5A-9C4F-4278-920D-DF2BAB595749}" type="slidenum">
              <a:rPr lang="en-US" smtClean="0"/>
              <a:pPr/>
              <a:t>‹#›</a:t>
            </a:fld>
            <a:endParaRPr lang="en-US"/>
          </a:p>
        </p:txBody>
      </p:sp>
      <p:sp>
        <p:nvSpPr>
          <p:cNvPr id="9"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a:t>  </a:t>
            </a:r>
          </a:p>
        </p:txBody>
      </p:sp>
      <p:sp>
        <p:nvSpPr>
          <p:cNvPr id="11" name="TextBox 10"/>
          <p:cNvSpPr txBox="1"/>
          <p:nvPr/>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
        <p:nvSpPr>
          <p:cNvPr id="12" name="TextBox 11">
            <a:extLst>
              <a:ext uri="{FF2B5EF4-FFF2-40B4-BE49-F238E27FC236}">
                <a16:creationId xmlns:a16="http://schemas.microsoft.com/office/drawing/2014/main" id="{F3E64664-6AC5-4D43-A5BA-3C65A0CD272B}"/>
              </a:ext>
            </a:extLst>
          </p:cNvPr>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Tree>
    <p:extLst>
      <p:ext uri="{BB962C8B-B14F-4D97-AF65-F5344CB8AC3E}">
        <p14:creationId xmlns:p14="http://schemas.microsoft.com/office/powerpoint/2010/main" val="29042087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Pic - TWO images">
    <p:bg>
      <p:bgPr>
        <a:solidFill>
          <a:schemeClr val="bg1"/>
        </a:solidFill>
        <a:effectLst/>
      </p:bgPr>
    </p:bg>
    <p:spTree>
      <p:nvGrpSpPr>
        <p:cNvPr id="1" name=""/>
        <p:cNvGrpSpPr/>
        <p:nvPr/>
      </p:nvGrpSpPr>
      <p:grpSpPr>
        <a:xfrm>
          <a:off x="0" y="0"/>
          <a:ext cx="0" cy="0"/>
          <a:chOff x="0" y="0"/>
          <a:chExt cx="0" cy="0"/>
        </a:xfrm>
      </p:grpSpPr>
      <p:sp>
        <p:nvSpPr>
          <p:cNvPr id="13" name="Text Placeholder 6"/>
          <p:cNvSpPr>
            <a:spLocks noGrp="1"/>
          </p:cNvSpPr>
          <p:nvPr>
            <p:ph type="body" sz="quarter" idx="20" hasCustomPrompt="1"/>
          </p:nvPr>
        </p:nvSpPr>
        <p:spPr>
          <a:xfrm>
            <a:off x="0" y="2742091"/>
            <a:ext cx="9144000" cy="2401409"/>
          </a:xfrm>
          <a:solidFill>
            <a:schemeClr val="accent2"/>
          </a:solidFill>
        </p:spPr>
        <p:txBody>
          <a:bodyPr bIns="0" anchor="b" anchorCtr="0"/>
          <a:lstStyle>
            <a:lvl1pPr marL="0" indent="0">
              <a:buNone/>
              <a:defRPr sz="100"/>
            </a:lvl1pPr>
          </a:lstStyle>
          <a:p>
            <a:pPr lvl="0"/>
            <a:r>
              <a:rPr lang="en-US"/>
              <a:t> </a:t>
            </a:r>
            <a:r>
              <a:rPr lang="en-US" err="1"/>
              <a:t>x1</a:t>
            </a:r>
            <a:endParaRPr lang="en-US"/>
          </a:p>
          <a:p>
            <a:pPr lvl="0"/>
            <a:endParaRPr lang="en-US"/>
          </a:p>
        </p:txBody>
      </p:sp>
      <p:sp>
        <p:nvSpPr>
          <p:cNvPr id="11" name="Picture Placeholder 4"/>
          <p:cNvSpPr>
            <a:spLocks noGrp="1" noChangeAspect="1"/>
          </p:cNvSpPr>
          <p:nvPr>
            <p:ph type="pic" sz="quarter" idx="16" hasCustomPrompt="1"/>
          </p:nvPr>
        </p:nvSpPr>
        <p:spPr>
          <a:xfrm>
            <a:off x="218127" y="0"/>
            <a:ext cx="4480560" cy="2747963"/>
          </a:xfrm>
          <a:solidFill>
            <a:schemeClr val="bg1">
              <a:lumMod val="75000"/>
            </a:schemeClr>
          </a:solidFill>
        </p:spPr>
        <p:txBody>
          <a:bodyPr tIns="1097280" anchor="t" anchorCtr="0"/>
          <a:lstStyle>
            <a:lvl1pPr marL="0" indent="0" algn="ctr">
              <a:buNone/>
              <a:defRPr baseline="0"/>
            </a:lvl1pPr>
          </a:lstStyle>
          <a:p>
            <a:r>
              <a:rPr lang="en-US"/>
              <a:t>Click icon to insert an image</a:t>
            </a:r>
          </a:p>
        </p:txBody>
      </p:sp>
      <p:sp>
        <p:nvSpPr>
          <p:cNvPr id="12" name="Picture Placeholder 4"/>
          <p:cNvSpPr>
            <a:spLocks noGrp="1" noChangeAspect="1"/>
          </p:cNvSpPr>
          <p:nvPr>
            <p:ph type="pic" sz="quarter" idx="17" hasCustomPrompt="1"/>
          </p:nvPr>
        </p:nvSpPr>
        <p:spPr>
          <a:xfrm>
            <a:off x="4682525" y="0"/>
            <a:ext cx="4480560" cy="2747963"/>
          </a:xfrm>
          <a:solidFill>
            <a:schemeClr val="bg1">
              <a:lumMod val="85000"/>
            </a:schemeClr>
          </a:solidFill>
        </p:spPr>
        <p:txBody>
          <a:bodyPr tIns="1097280" anchor="t" anchorCtr="0"/>
          <a:lstStyle>
            <a:lvl1pPr marL="0" indent="0" algn="ctr">
              <a:buNone/>
              <a:defRPr baseline="0"/>
            </a:lvl1pPr>
          </a:lstStyle>
          <a:p>
            <a:r>
              <a:rPr lang="en-US"/>
              <a:t>Click icon to insert an image</a:t>
            </a:r>
          </a:p>
        </p:txBody>
      </p:sp>
      <p:sp>
        <p:nvSpPr>
          <p:cNvPr id="2" name="Title 1"/>
          <p:cNvSpPr>
            <a:spLocks noGrp="1"/>
          </p:cNvSpPr>
          <p:nvPr>
            <p:ph type="title" hasCustomPrompt="1"/>
          </p:nvPr>
        </p:nvSpPr>
        <p:spPr>
          <a:xfrm>
            <a:off x="469900" y="3255513"/>
            <a:ext cx="8674100" cy="590324"/>
          </a:xfrm>
        </p:spPr>
        <p:txBody>
          <a:bodyPr lIns="0"/>
          <a:lstStyle>
            <a:lvl1pPr>
              <a:defRPr sz="2800" b="1">
                <a:solidFill>
                  <a:schemeClr val="bg1"/>
                </a:solidFill>
              </a:defRPr>
            </a:lvl1pPr>
          </a:lstStyle>
          <a:p>
            <a:r>
              <a:rPr lang="en-US"/>
              <a:t>Science/R&amp;D hero – TWO images</a:t>
            </a:r>
            <a:br>
              <a:rPr lang="en-US"/>
            </a:br>
            <a:r>
              <a:rPr lang="en-US"/>
              <a:t>Headline is </a:t>
            </a:r>
            <a:r>
              <a:rPr lang="en-US" err="1"/>
              <a:t>arial</a:t>
            </a:r>
            <a:r>
              <a:rPr lang="en-US"/>
              <a:t> in all caps</a:t>
            </a:r>
          </a:p>
        </p:txBody>
      </p:sp>
      <p:sp>
        <p:nvSpPr>
          <p:cNvPr id="9" name="Text Placeholder 7"/>
          <p:cNvSpPr>
            <a:spLocks noGrp="1"/>
          </p:cNvSpPr>
          <p:nvPr>
            <p:ph type="body" sz="quarter" idx="14"/>
          </p:nvPr>
        </p:nvSpPr>
        <p:spPr>
          <a:xfrm>
            <a:off x="469900" y="3884114"/>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p:txBody>
      </p:sp>
      <p:sp>
        <p:nvSpPr>
          <p:cNvPr id="3" name="Slide Number Placeholder 2"/>
          <p:cNvSpPr>
            <a:spLocks noGrp="1"/>
          </p:cNvSpPr>
          <p:nvPr>
            <p:ph type="sldNum" sz="quarter" idx="18"/>
          </p:nvPr>
        </p:nvSpPr>
        <p:spPr/>
        <p:txBody>
          <a:bodyPr/>
          <a:lstStyle>
            <a:lvl1pPr>
              <a:defRPr>
                <a:solidFill>
                  <a:schemeClr val="bg1"/>
                </a:solidFill>
              </a:defRPr>
            </a:lvl1pPr>
          </a:lstStyle>
          <a:p>
            <a:fld id="{AEFAAC5A-9C4F-4278-920D-DF2BAB595749}" type="slidenum">
              <a:rPr lang="en-US" smtClean="0"/>
              <a:pPr/>
              <a:t>‹#›</a:t>
            </a:fld>
            <a:endParaRPr lang="en-US"/>
          </a:p>
        </p:txBody>
      </p:sp>
      <p:sp>
        <p:nvSpPr>
          <p:cNvPr id="10"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a:t>  </a:t>
            </a:r>
          </a:p>
        </p:txBody>
      </p:sp>
      <p:sp>
        <p:nvSpPr>
          <p:cNvPr id="14" name="TextBox 13"/>
          <p:cNvSpPr txBox="1"/>
          <p:nvPr/>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
        <p:nvSpPr>
          <p:cNvPr id="15" name="TextBox 14">
            <a:extLst>
              <a:ext uri="{FF2B5EF4-FFF2-40B4-BE49-F238E27FC236}">
                <a16:creationId xmlns:a16="http://schemas.microsoft.com/office/drawing/2014/main" id="{14BD6018-DDBA-E84D-A7DB-865142558636}"/>
              </a:ext>
            </a:extLst>
          </p:cNvPr>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Tree>
    <p:extLst>
      <p:ext uri="{BB962C8B-B14F-4D97-AF65-F5344CB8AC3E}">
        <p14:creationId xmlns:p14="http://schemas.microsoft.com/office/powerpoint/2010/main" val="371712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Pic - THREE Images">
    <p:bg>
      <p:bgPr>
        <a:solidFill>
          <a:schemeClr val="bg1"/>
        </a:solidFill>
        <a:effectLst/>
      </p:bgPr>
    </p:bg>
    <p:spTree>
      <p:nvGrpSpPr>
        <p:cNvPr id="1" name=""/>
        <p:cNvGrpSpPr/>
        <p:nvPr/>
      </p:nvGrpSpPr>
      <p:grpSpPr>
        <a:xfrm>
          <a:off x="0" y="0"/>
          <a:ext cx="0" cy="0"/>
          <a:chOff x="0" y="0"/>
          <a:chExt cx="0" cy="0"/>
        </a:xfrm>
      </p:grpSpPr>
      <p:sp>
        <p:nvSpPr>
          <p:cNvPr id="11" name="Text Placeholder 6"/>
          <p:cNvSpPr>
            <a:spLocks noGrp="1"/>
          </p:cNvSpPr>
          <p:nvPr>
            <p:ph type="body" sz="quarter" idx="19" hasCustomPrompt="1"/>
          </p:nvPr>
        </p:nvSpPr>
        <p:spPr>
          <a:xfrm>
            <a:off x="0" y="2742091"/>
            <a:ext cx="9144000" cy="2401409"/>
          </a:xfrm>
          <a:solidFill>
            <a:schemeClr val="accent2"/>
          </a:solidFill>
        </p:spPr>
        <p:txBody>
          <a:bodyPr bIns="0" anchor="b" anchorCtr="0"/>
          <a:lstStyle>
            <a:lvl1pPr marL="0" indent="0">
              <a:buNone/>
              <a:defRPr sz="100"/>
            </a:lvl1pPr>
          </a:lstStyle>
          <a:p>
            <a:pPr lvl="0"/>
            <a:r>
              <a:rPr lang="en-US"/>
              <a:t> </a:t>
            </a:r>
            <a:r>
              <a:rPr lang="en-US" err="1"/>
              <a:t>x1</a:t>
            </a:r>
            <a:endParaRPr lang="en-US"/>
          </a:p>
          <a:p>
            <a:pPr lvl="0"/>
            <a:endParaRPr lang="en-US"/>
          </a:p>
        </p:txBody>
      </p:sp>
      <p:sp>
        <p:nvSpPr>
          <p:cNvPr id="5" name="Picture Placeholder 4"/>
          <p:cNvSpPr>
            <a:spLocks noGrp="1" noChangeAspect="1"/>
          </p:cNvSpPr>
          <p:nvPr>
            <p:ph type="pic" sz="quarter" idx="13" hasCustomPrompt="1"/>
          </p:nvPr>
        </p:nvSpPr>
        <p:spPr>
          <a:xfrm>
            <a:off x="218127" y="0"/>
            <a:ext cx="2990088" cy="2755232"/>
          </a:xfrm>
          <a:solidFill>
            <a:schemeClr val="bg1">
              <a:lumMod val="85000"/>
            </a:schemeClr>
          </a:solidFill>
        </p:spPr>
        <p:txBody>
          <a:bodyPr lIns="0" tIns="731520" anchor="t" anchorCtr="0"/>
          <a:lstStyle>
            <a:lvl1pPr marL="0" indent="0" algn="ctr">
              <a:buNone/>
              <a:defRPr baseline="0"/>
            </a:lvl1pPr>
          </a:lstStyle>
          <a:p>
            <a:r>
              <a:rPr lang="en-US"/>
              <a:t>Click icon to insert an image</a:t>
            </a:r>
          </a:p>
        </p:txBody>
      </p:sp>
      <p:sp>
        <p:nvSpPr>
          <p:cNvPr id="9" name="Picture Placeholder 4"/>
          <p:cNvSpPr>
            <a:spLocks noGrp="1" noChangeAspect="1"/>
          </p:cNvSpPr>
          <p:nvPr>
            <p:ph type="pic" sz="quarter" idx="15" hasCustomPrompt="1"/>
          </p:nvPr>
        </p:nvSpPr>
        <p:spPr>
          <a:xfrm>
            <a:off x="3194237" y="0"/>
            <a:ext cx="2990088" cy="2755232"/>
          </a:xfrm>
          <a:solidFill>
            <a:schemeClr val="bg1">
              <a:lumMod val="75000"/>
            </a:schemeClr>
          </a:solidFill>
        </p:spPr>
        <p:txBody>
          <a:bodyPr lIns="0" tIns="731520" anchor="t" anchorCtr="0"/>
          <a:lstStyle>
            <a:lvl1pPr marL="0" indent="0" algn="ctr">
              <a:buNone/>
              <a:defRPr baseline="0"/>
            </a:lvl1pPr>
          </a:lstStyle>
          <a:p>
            <a:r>
              <a:rPr lang="en-US"/>
              <a:t>Click icon to insert an image</a:t>
            </a:r>
          </a:p>
        </p:txBody>
      </p:sp>
      <p:sp>
        <p:nvSpPr>
          <p:cNvPr id="10" name="Picture Placeholder 4"/>
          <p:cNvSpPr>
            <a:spLocks noGrp="1" noChangeAspect="1"/>
          </p:cNvSpPr>
          <p:nvPr>
            <p:ph type="pic" sz="quarter" idx="16" hasCustomPrompt="1"/>
          </p:nvPr>
        </p:nvSpPr>
        <p:spPr>
          <a:xfrm>
            <a:off x="6186112" y="0"/>
            <a:ext cx="2957888" cy="2755232"/>
          </a:xfrm>
          <a:solidFill>
            <a:schemeClr val="bg1">
              <a:lumMod val="85000"/>
            </a:schemeClr>
          </a:solidFill>
        </p:spPr>
        <p:txBody>
          <a:bodyPr lIns="0" tIns="731520" anchor="t" anchorCtr="0"/>
          <a:lstStyle>
            <a:lvl1pPr marL="0" indent="0" algn="ctr">
              <a:buNone/>
              <a:defRPr baseline="0"/>
            </a:lvl1pPr>
          </a:lstStyle>
          <a:p>
            <a:r>
              <a:rPr lang="en-US"/>
              <a:t>Click icon to insert an image</a:t>
            </a:r>
          </a:p>
        </p:txBody>
      </p:sp>
      <p:sp>
        <p:nvSpPr>
          <p:cNvPr id="8" name="Text Placeholder 7"/>
          <p:cNvSpPr>
            <a:spLocks noGrp="1"/>
          </p:cNvSpPr>
          <p:nvPr>
            <p:ph type="body" sz="quarter" idx="14"/>
          </p:nvPr>
        </p:nvSpPr>
        <p:spPr>
          <a:xfrm>
            <a:off x="469900" y="3893639"/>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p:txBody>
      </p:sp>
      <p:sp>
        <p:nvSpPr>
          <p:cNvPr id="2" name="Title 1"/>
          <p:cNvSpPr>
            <a:spLocks noGrp="1"/>
          </p:cNvSpPr>
          <p:nvPr>
            <p:ph type="title" hasCustomPrompt="1"/>
          </p:nvPr>
        </p:nvSpPr>
        <p:spPr>
          <a:xfrm>
            <a:off x="469900" y="3265038"/>
            <a:ext cx="8674100" cy="590324"/>
          </a:xfrm>
        </p:spPr>
        <p:txBody>
          <a:bodyPr lIns="0"/>
          <a:lstStyle>
            <a:lvl1pPr>
              <a:defRPr sz="2800" b="1">
                <a:solidFill>
                  <a:schemeClr val="bg1"/>
                </a:solidFill>
              </a:defRPr>
            </a:lvl1pPr>
          </a:lstStyle>
          <a:p>
            <a:r>
              <a:rPr lang="en-US"/>
              <a:t>Science/R&amp;D hero – Three images</a:t>
            </a:r>
            <a:br>
              <a:rPr lang="en-US"/>
            </a:br>
            <a:r>
              <a:rPr lang="en-US"/>
              <a:t>Headline is </a:t>
            </a:r>
            <a:r>
              <a:rPr lang="en-US" err="1"/>
              <a:t>arial</a:t>
            </a:r>
            <a:r>
              <a:rPr lang="en-US"/>
              <a:t> in all caps</a:t>
            </a:r>
          </a:p>
        </p:txBody>
      </p:sp>
      <p:sp>
        <p:nvSpPr>
          <p:cNvPr id="3" name="Slide Number Placeholder 2"/>
          <p:cNvSpPr>
            <a:spLocks noGrp="1"/>
          </p:cNvSpPr>
          <p:nvPr>
            <p:ph type="sldNum" sz="quarter" idx="17"/>
          </p:nvPr>
        </p:nvSpPr>
        <p:spPr/>
        <p:txBody>
          <a:bodyPr/>
          <a:lstStyle>
            <a:lvl1pPr>
              <a:defRPr>
                <a:solidFill>
                  <a:schemeClr val="bg1"/>
                </a:solidFill>
              </a:defRPr>
            </a:lvl1pPr>
          </a:lstStyle>
          <a:p>
            <a:fld id="{AEFAAC5A-9C4F-4278-920D-DF2BAB595749}" type="slidenum">
              <a:rPr lang="en-US" smtClean="0"/>
              <a:pPr/>
              <a:t>‹#›</a:t>
            </a:fld>
            <a:endParaRPr lang="en-US"/>
          </a:p>
        </p:txBody>
      </p:sp>
      <p:sp>
        <p:nvSpPr>
          <p:cNvPr id="12"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a:t>  </a:t>
            </a:r>
          </a:p>
        </p:txBody>
      </p:sp>
      <p:sp>
        <p:nvSpPr>
          <p:cNvPr id="13" name="TextBox 12"/>
          <p:cNvSpPr txBox="1"/>
          <p:nvPr/>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
        <p:nvSpPr>
          <p:cNvPr id="14" name="TextBox 13">
            <a:extLst>
              <a:ext uri="{FF2B5EF4-FFF2-40B4-BE49-F238E27FC236}">
                <a16:creationId xmlns:a16="http://schemas.microsoft.com/office/drawing/2014/main" id="{BF97FFC8-1032-3A40-A0C9-227A67AABE6E}"/>
              </a:ext>
            </a:extLst>
          </p:cNvPr>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Tree>
    <p:extLst>
      <p:ext uri="{BB962C8B-B14F-4D97-AF65-F5344CB8AC3E}">
        <p14:creationId xmlns:p14="http://schemas.microsoft.com/office/powerpoint/2010/main" val="353354355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Break_Green">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7902345-CDF3-E24C-86E4-4C9E2CC4D6E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t="-239"/>
          <a:stretch/>
        </p:blipFill>
        <p:spPr>
          <a:xfrm>
            <a:off x="0" y="-10684"/>
            <a:ext cx="9144000" cy="4488688"/>
          </a:xfrm>
          <a:prstGeom prst="rect">
            <a:avLst/>
          </a:prstGeom>
        </p:spPr>
      </p:pic>
      <p:sp>
        <p:nvSpPr>
          <p:cNvPr id="8" name="Text Placeholder 2"/>
          <p:cNvSpPr>
            <a:spLocks noGrp="1"/>
          </p:cNvSpPr>
          <p:nvPr>
            <p:ph type="body" sz="quarter" idx="10" hasCustomPrompt="1"/>
          </p:nvPr>
        </p:nvSpPr>
        <p:spPr>
          <a:xfrm>
            <a:off x="1" y="-10684"/>
            <a:ext cx="9143999" cy="4499371"/>
          </a:xfrm>
          <a:noFill/>
        </p:spPr>
        <p:txBody>
          <a:bodyPr lIns="457200" tIns="0" bIns="457200" anchor="ctr"/>
          <a:lstStyle>
            <a:lvl1pPr marL="0" indent="0">
              <a:buNone/>
              <a:defRPr sz="2800" b="1" cap="all" baseline="0">
                <a:solidFill>
                  <a:schemeClr val="bg1"/>
                </a:solidFill>
              </a:defRPr>
            </a:lvl1pPr>
          </a:lstStyle>
          <a:p>
            <a:pPr lvl="0"/>
            <a:r>
              <a:rPr lang="en-US"/>
              <a:t>Type in SECTION BREAK TITLE</a:t>
            </a:r>
          </a:p>
        </p:txBody>
      </p:sp>
      <p:pic>
        <p:nvPicPr>
          <p:cNvPr id="6" name="Picture 5" descr="A close up of a sign&#10;&#10;Description automatically generated">
            <a:extLst>
              <a:ext uri="{FF2B5EF4-FFF2-40B4-BE49-F238E27FC236}">
                <a16:creationId xmlns:a16="http://schemas.microsoft.com/office/drawing/2014/main" id="{F645817F-79BD-4D4A-BE0B-702E9C722D78}"/>
              </a:ext>
            </a:extLst>
          </p:cNvPr>
          <p:cNvPicPr>
            <a:picLocks noChangeAspect="1"/>
          </p:cNvPicPr>
          <p:nvPr userDrawn="1"/>
        </p:nvPicPr>
        <p:blipFill rotWithShape="1">
          <a:blip r:embed="rId3" cstate="hqprint">
            <a:extLst>
              <a:ext uri="{28A0092B-C50C-407E-A947-70E740481C1C}">
                <a14:useLocalDpi xmlns:a14="http://schemas.microsoft.com/office/drawing/2010/main"/>
              </a:ext>
            </a:extLst>
          </a:blip>
          <a:srcRect/>
          <a:stretch/>
        </p:blipFill>
        <p:spPr>
          <a:xfrm>
            <a:off x="6735918" y="4535386"/>
            <a:ext cx="2242075" cy="582176"/>
          </a:xfrm>
          <a:prstGeom prst="rect">
            <a:avLst/>
          </a:prstGeom>
        </p:spPr>
      </p:pic>
      <p:pic>
        <p:nvPicPr>
          <p:cNvPr id="7" name="Picture 6">
            <a:extLst>
              <a:ext uri="{FF2B5EF4-FFF2-40B4-BE49-F238E27FC236}">
                <a16:creationId xmlns:a16="http://schemas.microsoft.com/office/drawing/2014/main" id="{A6BA7700-984E-4096-9B1C-155C03E607C6}"/>
              </a:ext>
            </a:extLst>
          </p:cNvPr>
          <p:cNvPicPr>
            <a:picLocks noChangeAspect="1"/>
          </p:cNvPicPr>
          <p:nvPr userDrawn="1"/>
        </p:nvPicPr>
        <p:blipFill>
          <a:blip r:embed="rId4" cstate="hqprint">
            <a:extLst>
              <a:ext uri="{28A0092B-C50C-407E-A947-70E740481C1C}">
                <a14:useLocalDpi xmlns:a14="http://schemas.microsoft.com/office/drawing/2010/main"/>
              </a:ext>
            </a:extLst>
          </a:blip>
          <a:stretch>
            <a:fillRect/>
          </a:stretch>
        </p:blipFill>
        <p:spPr>
          <a:xfrm>
            <a:off x="443121" y="4702076"/>
            <a:ext cx="2046368" cy="260262"/>
          </a:xfrm>
          <a:prstGeom prst="rect">
            <a:avLst/>
          </a:prstGeom>
        </p:spPr>
      </p:pic>
    </p:spTree>
    <p:extLst>
      <p:ext uri="{BB962C8B-B14F-4D97-AF65-F5344CB8AC3E}">
        <p14:creationId xmlns:p14="http://schemas.microsoft.com/office/powerpoint/2010/main" val="16066382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Pic - FOUR Images">
    <p:bg>
      <p:bgPr>
        <a:solidFill>
          <a:schemeClr val="bg1"/>
        </a:solidFill>
        <a:effectLst/>
      </p:bgPr>
    </p:bg>
    <p:spTree>
      <p:nvGrpSpPr>
        <p:cNvPr id="1" name=""/>
        <p:cNvGrpSpPr/>
        <p:nvPr/>
      </p:nvGrpSpPr>
      <p:grpSpPr>
        <a:xfrm>
          <a:off x="0" y="0"/>
          <a:ext cx="0" cy="0"/>
          <a:chOff x="0" y="0"/>
          <a:chExt cx="0" cy="0"/>
        </a:xfrm>
      </p:grpSpPr>
      <p:sp>
        <p:nvSpPr>
          <p:cNvPr id="19" name="Text Placeholder 6"/>
          <p:cNvSpPr>
            <a:spLocks noGrp="1"/>
          </p:cNvSpPr>
          <p:nvPr>
            <p:ph type="body" sz="quarter" idx="24" hasCustomPrompt="1"/>
          </p:nvPr>
        </p:nvSpPr>
        <p:spPr>
          <a:xfrm>
            <a:off x="0" y="0"/>
            <a:ext cx="9144000" cy="5143500"/>
          </a:xfrm>
          <a:solidFill>
            <a:schemeClr val="accent2"/>
          </a:solidFill>
        </p:spPr>
        <p:txBody>
          <a:bodyPr bIns="0" anchor="b" anchorCtr="0"/>
          <a:lstStyle>
            <a:lvl1pPr marL="0" indent="0">
              <a:buNone/>
              <a:defRPr sz="100"/>
            </a:lvl1pPr>
          </a:lstStyle>
          <a:p>
            <a:pPr lvl="0"/>
            <a:r>
              <a:rPr lang="en-US"/>
              <a:t> </a:t>
            </a:r>
            <a:r>
              <a:rPr lang="en-US" err="1"/>
              <a:t>x1</a:t>
            </a:r>
            <a:endParaRPr lang="en-US"/>
          </a:p>
          <a:p>
            <a:pPr lvl="0"/>
            <a:endParaRPr lang="en-US"/>
          </a:p>
        </p:txBody>
      </p:sp>
      <p:sp>
        <p:nvSpPr>
          <p:cNvPr id="5" name="Picture Placeholder 4"/>
          <p:cNvSpPr>
            <a:spLocks noGrp="1" noChangeAspect="1"/>
          </p:cNvSpPr>
          <p:nvPr>
            <p:ph type="pic" sz="quarter" idx="13" hasCustomPrompt="1"/>
          </p:nvPr>
        </p:nvSpPr>
        <p:spPr>
          <a:xfrm>
            <a:off x="218127" y="1240631"/>
            <a:ext cx="2240280" cy="1678712"/>
          </a:xfrm>
          <a:solidFill>
            <a:schemeClr val="bg1">
              <a:lumMod val="85000"/>
            </a:schemeClr>
          </a:solidFill>
        </p:spPr>
        <p:txBody>
          <a:bodyPr lIns="0" tIns="731520" anchor="t" anchorCtr="0"/>
          <a:lstStyle>
            <a:lvl1pPr marL="0" indent="0" algn="ctr">
              <a:buNone/>
              <a:defRPr baseline="0"/>
            </a:lvl1pPr>
          </a:lstStyle>
          <a:p>
            <a:r>
              <a:rPr lang="en-US"/>
              <a:t>Click icon to insert an image</a:t>
            </a:r>
          </a:p>
        </p:txBody>
      </p:sp>
      <p:sp>
        <p:nvSpPr>
          <p:cNvPr id="9" name="Picture Placeholder 4"/>
          <p:cNvSpPr>
            <a:spLocks noGrp="1" noChangeAspect="1"/>
          </p:cNvSpPr>
          <p:nvPr>
            <p:ph type="pic" sz="quarter" idx="15" hasCustomPrompt="1"/>
          </p:nvPr>
        </p:nvSpPr>
        <p:spPr>
          <a:xfrm>
            <a:off x="2453235" y="1240631"/>
            <a:ext cx="2240280" cy="1678712"/>
          </a:xfrm>
          <a:solidFill>
            <a:schemeClr val="bg1">
              <a:lumMod val="75000"/>
            </a:schemeClr>
          </a:solidFill>
        </p:spPr>
        <p:txBody>
          <a:bodyPr lIns="0" tIns="731520" anchor="t" anchorCtr="0"/>
          <a:lstStyle>
            <a:lvl1pPr marL="0" indent="0" algn="ctr">
              <a:buNone/>
              <a:defRPr baseline="0"/>
            </a:lvl1pPr>
          </a:lstStyle>
          <a:p>
            <a:r>
              <a:rPr lang="en-US"/>
              <a:t>Click icon to insert an image</a:t>
            </a:r>
          </a:p>
        </p:txBody>
      </p:sp>
      <p:sp>
        <p:nvSpPr>
          <p:cNvPr id="10" name="Picture Placeholder 4"/>
          <p:cNvSpPr>
            <a:spLocks noGrp="1" noChangeAspect="1"/>
          </p:cNvSpPr>
          <p:nvPr>
            <p:ph type="pic" sz="quarter" idx="16" hasCustomPrompt="1"/>
          </p:nvPr>
        </p:nvSpPr>
        <p:spPr>
          <a:xfrm>
            <a:off x="4688341" y="1240631"/>
            <a:ext cx="2240280" cy="1678712"/>
          </a:xfrm>
          <a:solidFill>
            <a:schemeClr val="bg1">
              <a:lumMod val="85000"/>
            </a:schemeClr>
          </a:solidFill>
        </p:spPr>
        <p:txBody>
          <a:bodyPr lIns="0" tIns="731520" anchor="t" anchorCtr="0"/>
          <a:lstStyle>
            <a:lvl1pPr marL="0" indent="0" algn="ctr">
              <a:buNone/>
              <a:defRPr baseline="0"/>
            </a:lvl1pPr>
          </a:lstStyle>
          <a:p>
            <a:r>
              <a:rPr lang="en-US"/>
              <a:t>Click icon to insert an image</a:t>
            </a:r>
          </a:p>
        </p:txBody>
      </p:sp>
      <p:sp>
        <p:nvSpPr>
          <p:cNvPr id="11" name="Picture Placeholder 4"/>
          <p:cNvSpPr>
            <a:spLocks noGrp="1" noChangeAspect="1"/>
          </p:cNvSpPr>
          <p:nvPr>
            <p:ph type="pic" sz="quarter" idx="17" hasCustomPrompt="1"/>
          </p:nvPr>
        </p:nvSpPr>
        <p:spPr>
          <a:xfrm>
            <a:off x="6906022" y="1240631"/>
            <a:ext cx="2240280" cy="1678712"/>
          </a:xfrm>
          <a:solidFill>
            <a:schemeClr val="bg1">
              <a:lumMod val="75000"/>
            </a:schemeClr>
          </a:solidFill>
        </p:spPr>
        <p:txBody>
          <a:bodyPr lIns="0" tIns="731520" anchor="t" anchorCtr="0"/>
          <a:lstStyle>
            <a:lvl1pPr marL="0" indent="0" algn="ctr">
              <a:buNone/>
              <a:defRPr baseline="0"/>
            </a:lvl1pPr>
          </a:lstStyle>
          <a:p>
            <a:r>
              <a:rPr lang="en-US"/>
              <a:t>Click icon to insert an image</a:t>
            </a:r>
          </a:p>
        </p:txBody>
      </p:sp>
      <p:sp>
        <p:nvSpPr>
          <p:cNvPr id="8" name="Text Placeholder 7"/>
          <p:cNvSpPr>
            <a:spLocks noGrp="1"/>
          </p:cNvSpPr>
          <p:nvPr>
            <p:ph type="body" sz="quarter" idx="14"/>
          </p:nvPr>
        </p:nvSpPr>
        <p:spPr>
          <a:xfrm>
            <a:off x="469900" y="3484064"/>
            <a:ext cx="8434552" cy="1359776"/>
          </a:xfrm>
          <a:noFill/>
        </p:spPr>
        <p:txBody>
          <a:bodyPr lIns="0" tIns="91440"/>
          <a:lstStyle>
            <a:lvl1pPr>
              <a:defRPr sz="2400">
                <a:solidFill>
                  <a:schemeClr val="bg1"/>
                </a:solidFill>
              </a:defRPr>
            </a:lvl1pPr>
            <a:lvl2pPr>
              <a:defRPr sz="24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stStyle>
          <a:p>
            <a:pPr lvl="0"/>
            <a:r>
              <a:rPr lang="en-US"/>
              <a:t>Click to edit Master text styles</a:t>
            </a:r>
          </a:p>
          <a:p>
            <a:pPr lvl="1"/>
            <a:r>
              <a:rPr lang="en-US"/>
              <a:t>Second level</a:t>
            </a:r>
          </a:p>
        </p:txBody>
      </p:sp>
      <p:sp>
        <p:nvSpPr>
          <p:cNvPr id="3" name="Title 2"/>
          <p:cNvSpPr>
            <a:spLocks noGrp="1"/>
          </p:cNvSpPr>
          <p:nvPr>
            <p:ph type="title" hasCustomPrompt="1"/>
          </p:nvPr>
        </p:nvSpPr>
        <p:spPr/>
        <p:txBody>
          <a:bodyPr/>
          <a:lstStyle>
            <a:lvl1pPr>
              <a:defRPr>
                <a:solidFill>
                  <a:schemeClr val="bg1"/>
                </a:solidFill>
              </a:defRPr>
            </a:lvl1pPr>
          </a:lstStyle>
          <a:p>
            <a:r>
              <a:rPr lang="en-US"/>
              <a:t>Science/R&amp;D hero – four images</a:t>
            </a:r>
            <a:br>
              <a:rPr lang="en-US"/>
            </a:br>
            <a:r>
              <a:rPr lang="en-US"/>
              <a:t>Headline is </a:t>
            </a:r>
            <a:r>
              <a:rPr lang="en-US" err="1"/>
              <a:t>arial</a:t>
            </a:r>
            <a:r>
              <a:rPr lang="en-US"/>
              <a:t> in all caps</a:t>
            </a:r>
          </a:p>
        </p:txBody>
      </p:sp>
      <p:sp>
        <p:nvSpPr>
          <p:cNvPr id="4" name="Text Placeholder 3"/>
          <p:cNvSpPr>
            <a:spLocks noGrp="1"/>
          </p:cNvSpPr>
          <p:nvPr>
            <p:ph type="body" sz="quarter" idx="18" hasCustomPrompt="1"/>
          </p:nvPr>
        </p:nvSpPr>
        <p:spPr>
          <a:xfrm>
            <a:off x="218128" y="2948823"/>
            <a:ext cx="2238469" cy="358378"/>
          </a:xfrm>
        </p:spPr>
        <p:txBody>
          <a:bodyPr lIns="91440" rIns="91440"/>
          <a:lstStyle>
            <a:lvl1pPr marL="0" indent="0">
              <a:lnSpc>
                <a:spcPct val="95000"/>
              </a:lnSpc>
              <a:buNone/>
              <a:defRPr sz="1200" b="0" baseline="0">
                <a:solidFill>
                  <a:schemeClr val="bg1"/>
                </a:solidFill>
              </a:defRPr>
            </a:lvl1pPr>
          </a:lstStyle>
          <a:p>
            <a:pPr lvl="0"/>
            <a:r>
              <a:rPr lang="en-US"/>
              <a:t>Image caption Image caption Image caption Image caption Image</a:t>
            </a:r>
          </a:p>
        </p:txBody>
      </p:sp>
      <p:sp>
        <p:nvSpPr>
          <p:cNvPr id="16" name="Text Placeholder 3"/>
          <p:cNvSpPr>
            <a:spLocks noGrp="1"/>
          </p:cNvSpPr>
          <p:nvPr>
            <p:ph type="body" sz="quarter" idx="19" hasCustomPrompt="1"/>
          </p:nvPr>
        </p:nvSpPr>
        <p:spPr>
          <a:xfrm>
            <a:off x="2442595" y="2948823"/>
            <a:ext cx="2238469" cy="358378"/>
          </a:xfrm>
        </p:spPr>
        <p:txBody>
          <a:bodyPr lIns="91440" rIns="91440"/>
          <a:lstStyle>
            <a:lvl1pPr marL="0" indent="0">
              <a:lnSpc>
                <a:spcPct val="95000"/>
              </a:lnSpc>
              <a:buNone/>
              <a:defRPr sz="1200" b="0">
                <a:solidFill>
                  <a:schemeClr val="bg1"/>
                </a:solidFill>
              </a:defRPr>
            </a:lvl1pPr>
          </a:lstStyle>
          <a:p>
            <a:pPr lvl="0"/>
            <a:r>
              <a:rPr lang="en-US"/>
              <a:t>Image caption Image caption Image caption Image caption Image</a:t>
            </a:r>
          </a:p>
        </p:txBody>
      </p:sp>
      <p:sp>
        <p:nvSpPr>
          <p:cNvPr id="17" name="Text Placeholder 3"/>
          <p:cNvSpPr>
            <a:spLocks noGrp="1"/>
          </p:cNvSpPr>
          <p:nvPr>
            <p:ph type="body" sz="quarter" idx="20" hasCustomPrompt="1"/>
          </p:nvPr>
        </p:nvSpPr>
        <p:spPr>
          <a:xfrm>
            <a:off x="4681064" y="2948823"/>
            <a:ext cx="2238469" cy="358378"/>
          </a:xfrm>
        </p:spPr>
        <p:txBody>
          <a:bodyPr lIns="91440" rIns="91440"/>
          <a:lstStyle>
            <a:lvl1pPr marL="0" indent="0">
              <a:lnSpc>
                <a:spcPct val="95000"/>
              </a:lnSpc>
              <a:buNone/>
              <a:defRPr sz="1200" b="0">
                <a:solidFill>
                  <a:schemeClr val="bg1"/>
                </a:solidFill>
              </a:defRPr>
            </a:lvl1pPr>
          </a:lstStyle>
          <a:p>
            <a:pPr lvl="0"/>
            <a:r>
              <a:rPr lang="en-US"/>
              <a:t>Image caption Image caption Image caption Image caption Image</a:t>
            </a:r>
          </a:p>
        </p:txBody>
      </p:sp>
      <p:sp>
        <p:nvSpPr>
          <p:cNvPr id="18" name="Text Placeholder 3"/>
          <p:cNvSpPr>
            <a:spLocks noGrp="1"/>
          </p:cNvSpPr>
          <p:nvPr>
            <p:ph type="body" sz="quarter" idx="21" hasCustomPrompt="1"/>
          </p:nvPr>
        </p:nvSpPr>
        <p:spPr>
          <a:xfrm>
            <a:off x="6905532" y="2948823"/>
            <a:ext cx="2238469" cy="358378"/>
          </a:xfrm>
        </p:spPr>
        <p:txBody>
          <a:bodyPr lIns="91440" rIns="91440"/>
          <a:lstStyle>
            <a:lvl1pPr marL="0" indent="0">
              <a:lnSpc>
                <a:spcPct val="95000"/>
              </a:lnSpc>
              <a:buNone/>
              <a:defRPr sz="1200" b="0">
                <a:solidFill>
                  <a:schemeClr val="bg1"/>
                </a:solidFill>
              </a:defRPr>
            </a:lvl1pPr>
          </a:lstStyle>
          <a:p>
            <a:pPr lvl="0"/>
            <a:r>
              <a:rPr lang="en-US"/>
              <a:t>Image caption Image caption Image caption Image caption Image</a:t>
            </a:r>
          </a:p>
        </p:txBody>
      </p:sp>
      <p:sp>
        <p:nvSpPr>
          <p:cNvPr id="2" name="Slide Number Placeholder 1"/>
          <p:cNvSpPr>
            <a:spLocks noGrp="1"/>
          </p:cNvSpPr>
          <p:nvPr>
            <p:ph type="sldNum" sz="quarter" idx="22"/>
          </p:nvPr>
        </p:nvSpPr>
        <p:spPr/>
        <p:txBody>
          <a:bodyPr/>
          <a:lstStyle>
            <a:lvl1pPr>
              <a:defRPr>
                <a:solidFill>
                  <a:schemeClr val="bg1"/>
                </a:solidFill>
              </a:defRPr>
            </a:lvl1pPr>
          </a:lstStyle>
          <a:p>
            <a:fld id="{AEFAAC5A-9C4F-4278-920D-DF2BAB595749}" type="slidenum">
              <a:rPr lang="en-US" smtClean="0"/>
              <a:pPr/>
              <a:t>‹#›</a:t>
            </a:fld>
            <a:endParaRPr lang="en-US"/>
          </a:p>
        </p:txBody>
      </p:sp>
      <p:sp>
        <p:nvSpPr>
          <p:cNvPr id="6" name="Footer Placeholder 5"/>
          <p:cNvSpPr>
            <a:spLocks noGrp="1"/>
          </p:cNvSpPr>
          <p:nvPr>
            <p:ph type="ftr" sz="quarter" idx="23"/>
          </p:nvPr>
        </p:nvSpPr>
        <p:spPr>
          <a:xfrm>
            <a:off x="0" y="-1"/>
            <a:ext cx="228600" cy="5143500"/>
          </a:xfrm>
          <a:prstGeom prst="rect">
            <a:avLst/>
          </a:prstGeom>
        </p:spPr>
        <p:txBody>
          <a:bodyPr/>
          <a:lstStyle/>
          <a:p>
            <a:endParaRPr lang="en-US"/>
          </a:p>
        </p:txBody>
      </p:sp>
      <p:sp>
        <p:nvSpPr>
          <p:cNvPr id="20" name="Text Placeholder 4"/>
          <p:cNvSpPr>
            <a:spLocks noGrp="1"/>
          </p:cNvSpPr>
          <p:nvPr>
            <p:ph type="body" sz="quarter" idx="12" hasCustomPrompt="1"/>
          </p:nvPr>
        </p:nvSpPr>
        <p:spPr>
          <a:xfrm>
            <a:off x="0" y="-2"/>
            <a:ext cx="228600" cy="5143500"/>
          </a:xfrm>
          <a:solidFill>
            <a:schemeClr val="accent1"/>
          </a:solidFill>
        </p:spPr>
        <p:txBody>
          <a:bodyPr bIns="0" anchor="b"/>
          <a:lstStyle>
            <a:lvl1pPr marL="0" indent="0">
              <a:buNone/>
              <a:defRPr sz="100"/>
            </a:lvl1pPr>
          </a:lstStyle>
          <a:p>
            <a:pPr lvl="0"/>
            <a:r>
              <a:rPr lang="en-US"/>
              <a:t>  </a:t>
            </a:r>
          </a:p>
        </p:txBody>
      </p:sp>
      <p:sp>
        <p:nvSpPr>
          <p:cNvPr id="21" name="TextBox 20"/>
          <p:cNvSpPr txBox="1"/>
          <p:nvPr/>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
        <p:nvSpPr>
          <p:cNvPr id="22" name="TextBox 21">
            <a:extLst>
              <a:ext uri="{FF2B5EF4-FFF2-40B4-BE49-F238E27FC236}">
                <a16:creationId xmlns:a16="http://schemas.microsoft.com/office/drawing/2014/main" id="{0C615DA8-4650-8A4E-B3B2-622DC8056A60}"/>
              </a:ext>
            </a:extLst>
          </p:cNvPr>
          <p:cNvSpPr txBox="1"/>
          <p:nvPr userDrawn="1"/>
        </p:nvSpPr>
        <p:spPr>
          <a:xfrm>
            <a:off x="-1876478" y="0"/>
            <a:ext cx="1548931" cy="3385542"/>
          </a:xfrm>
          <a:prstGeom prst="rect">
            <a:avLst/>
          </a:prstGeom>
          <a:solidFill>
            <a:schemeClr val="bg1">
              <a:lumMod val="50000"/>
            </a:schemeClr>
          </a:solidFill>
        </p:spPr>
        <p:txBody>
          <a:bodyPr wrap="square" rtlCol="0">
            <a:spAutoFit/>
          </a:bodyPr>
          <a:lstStyle/>
          <a:p>
            <a:r>
              <a:rPr lang="en-US" sz="1400" b="1">
                <a:solidFill>
                  <a:schemeClr val="bg1"/>
                </a:solidFill>
              </a:rPr>
              <a:t>Instructions on replacing a current image:</a:t>
            </a:r>
          </a:p>
          <a:p>
            <a:pPr marL="228600" indent="-228600">
              <a:buFont typeface="+mj-lt"/>
              <a:buAutoNum type="arabicPeriod"/>
            </a:pPr>
            <a:r>
              <a:rPr lang="en-US" sz="1400">
                <a:solidFill>
                  <a:schemeClr val="bg1"/>
                </a:solidFill>
              </a:rPr>
              <a:t>Select and delete image and click the icon to insert a different image</a:t>
            </a:r>
          </a:p>
          <a:p>
            <a:pPr marL="228600" indent="-228600">
              <a:buFont typeface="+mj-lt"/>
              <a:buAutoNum type="arabicPeriod"/>
            </a:pPr>
            <a:r>
              <a:rPr lang="en-US" sz="1400">
                <a:solidFill>
                  <a:schemeClr val="bg1"/>
                </a:solidFill>
              </a:rPr>
              <a:t>Use the crop tool to position the image within the shape.  </a:t>
            </a:r>
          </a:p>
          <a:p>
            <a:endParaRPr lang="en-US">
              <a:solidFill>
                <a:schemeClr val="bg1"/>
              </a:solidFill>
            </a:endParaRPr>
          </a:p>
        </p:txBody>
      </p:sp>
    </p:spTree>
    <p:extLst>
      <p:ext uri="{BB962C8B-B14F-4D97-AF65-F5344CB8AC3E}">
        <p14:creationId xmlns:p14="http://schemas.microsoft.com/office/powerpoint/2010/main" val="269538735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Outline/Open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610555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47D423B-8AC9-415C-AFD0-6CBC24F8C56F}" type="datetimeFigureOut">
              <a:rPr lang="en-US"/>
              <a:pPr>
                <a:defRPr/>
              </a:pPr>
              <a:t>2/3/2022</a:t>
            </a:fld>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dirty="0"/>
          </a:p>
        </p:txBody>
      </p:sp>
      <p:sp>
        <p:nvSpPr>
          <p:cNvPr id="6" name="Slide Number Placeholder 5"/>
          <p:cNvSpPr>
            <a:spLocks noGrp="1"/>
          </p:cNvSpPr>
          <p:nvPr>
            <p:ph type="sldNum" sz="quarter" idx="12"/>
          </p:nvPr>
        </p:nvSpPr>
        <p:spPr/>
        <p:txBody>
          <a:bodyPr/>
          <a:lstStyle>
            <a:lvl1pPr>
              <a:defRPr/>
            </a:lvl1pPr>
          </a:lstStyle>
          <a:p>
            <a:pPr>
              <a:defRPr/>
            </a:pPr>
            <a:fld id="{3A4B8551-19F8-4F3F-AA62-B27F0220B28A}" type="slidenum">
              <a:rPr lang="en-US"/>
              <a:pPr>
                <a:defRPr/>
              </a:pPr>
              <a:t>‹#›</a:t>
            </a:fld>
            <a:endParaRPr lang="en-US" dirty="0"/>
          </a:p>
        </p:txBody>
      </p:sp>
    </p:spTree>
    <p:extLst>
      <p:ext uri="{BB962C8B-B14F-4D97-AF65-F5344CB8AC3E}">
        <p14:creationId xmlns:p14="http://schemas.microsoft.com/office/powerpoint/2010/main" val="198491162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367903"/>
            <a:ext cx="8372901" cy="621711"/>
          </a:xfrm>
        </p:spPr>
        <p:txBody>
          <a:bodyPr/>
          <a:lstStyle>
            <a:lvl1pPr>
              <a:defRPr b="1"/>
            </a:lvl1pPr>
          </a:lstStyle>
          <a:p>
            <a:r>
              <a:rPr lang="en-US" dirty="0"/>
              <a:t>TITLE AND CONTENT </a:t>
            </a:r>
            <a:br>
              <a:rPr lang="en-US" dirty="0"/>
            </a:br>
            <a:r>
              <a:rPr lang="en-US" dirty="0"/>
              <a:t>Headline in </a:t>
            </a:r>
            <a:r>
              <a:rPr lang="en-US" dirty="0" err="1"/>
              <a:t>arial</a:t>
            </a:r>
            <a:r>
              <a:rPr lang="en-US" dirty="0"/>
              <a:t> and all caps</a:t>
            </a:r>
          </a:p>
        </p:txBody>
      </p:sp>
      <p:sp>
        <p:nvSpPr>
          <p:cNvPr id="6"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dirty="0"/>
              <a:t>Slide subtitle optional -  delete as needed</a:t>
            </a:r>
          </a:p>
        </p:txBody>
      </p:sp>
      <p:sp>
        <p:nvSpPr>
          <p:cNvPr id="4" name="TextBox 3"/>
          <p:cNvSpPr txBox="1"/>
          <p:nvPr userDrawn="1"/>
        </p:nvSpPr>
        <p:spPr>
          <a:xfrm>
            <a:off x="2148350" y="1084175"/>
            <a:ext cx="184731" cy="369332"/>
          </a:xfrm>
          <a:prstGeom prst="rect">
            <a:avLst/>
          </a:prstGeom>
          <a:noFill/>
        </p:spPr>
        <p:txBody>
          <a:bodyPr wrap="none" rtlCol="0">
            <a:spAutoFit/>
          </a:bodyPr>
          <a:lstStyle/>
          <a:p>
            <a:endParaRPr lang="en-US" dirty="0"/>
          </a:p>
        </p:txBody>
      </p:sp>
      <p:sp>
        <p:nvSpPr>
          <p:cNvPr id="7" name="Slide Number Placeholder 6"/>
          <p:cNvSpPr>
            <a:spLocks noGrp="1"/>
          </p:cNvSpPr>
          <p:nvPr>
            <p:ph type="sldNum" sz="quarter" idx="13"/>
          </p:nvPr>
        </p:nvSpPr>
        <p:spPr/>
        <p:txBody>
          <a:bodyPr/>
          <a:lstStyle/>
          <a:p>
            <a:fld id="{AEFAAC5A-9C4F-4278-920D-DF2BAB595749}" type="slidenum">
              <a:rPr lang="en-US" smtClean="0"/>
              <a:pPr/>
              <a:t>‹#›</a:t>
            </a:fld>
            <a:endParaRPr lang="en-US" dirty="0"/>
          </a:p>
        </p:txBody>
      </p:sp>
    </p:spTree>
    <p:extLst>
      <p:ext uri="{BB962C8B-B14F-4D97-AF65-F5344CB8AC3E}">
        <p14:creationId xmlns:p14="http://schemas.microsoft.com/office/powerpoint/2010/main" val="37810186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2" y="94610"/>
            <a:ext cx="8372901" cy="621711"/>
          </a:xfrm>
        </p:spPr>
        <p:txBody>
          <a:bodyPr/>
          <a:lstStyle>
            <a:lvl1pPr>
              <a:defRPr b="1"/>
            </a:lvl1pPr>
          </a:lstStyle>
          <a:p>
            <a:r>
              <a:rPr lang="en-US" dirty="0"/>
              <a:t>BASIC CONTENT SLIDE</a:t>
            </a:r>
            <a:br>
              <a:rPr lang="en-US" dirty="0"/>
            </a:br>
            <a:r>
              <a:rPr lang="en-US" dirty="0"/>
              <a:t>one or two lines for headline</a:t>
            </a:r>
          </a:p>
        </p:txBody>
      </p:sp>
      <p:sp>
        <p:nvSpPr>
          <p:cNvPr id="3" name="Content Placeholder 2"/>
          <p:cNvSpPr>
            <a:spLocks noGrp="1"/>
          </p:cNvSpPr>
          <p:nvPr>
            <p:ph idx="1" hasCustomPrompt="1"/>
          </p:nvPr>
        </p:nvSpPr>
        <p:spPr>
          <a:xfrm>
            <a:off x="457204" y="797171"/>
            <a:ext cx="8372901" cy="3928259"/>
          </a:xfrm>
        </p:spPr>
        <p:txBody>
          <a:bodyPr/>
          <a:lstStyle>
            <a:lvl1pPr marL="129776" indent="-129776">
              <a:buFont typeface="Arial" panose="020B0604020202020204" pitchFamily="34" charset="0"/>
              <a:buChar char="•"/>
              <a:defRPr baseline="0"/>
            </a:lvl1pPr>
            <a:lvl2pPr marL="342892" indent="-129776">
              <a:buSzPct val="80000"/>
              <a:buFont typeface="Arial" panose="020B0604020202020204" pitchFamily="34" charset="0"/>
              <a:buChar char="•"/>
              <a:defRPr/>
            </a:lvl2pPr>
            <a:lvl3pPr marL="558390" indent="-96439">
              <a:buSzPct val="60000"/>
              <a:defRPr/>
            </a:lvl3pPr>
          </a:lstStyle>
          <a:p>
            <a:pPr lvl="0"/>
            <a:r>
              <a:rPr lang="en-US" dirty="0"/>
              <a:t>Click to add 1st-level bullet. Click an icon below to add table, graph or other imagery.</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Slide Number Placeholder 7"/>
          <p:cNvSpPr>
            <a:spLocks noGrp="1"/>
          </p:cNvSpPr>
          <p:nvPr>
            <p:ph type="sldNum" sz="quarter" idx="13"/>
          </p:nvPr>
        </p:nvSpPr>
        <p:spPr/>
        <p:txBody>
          <a:bodyPr/>
          <a:lstStyle/>
          <a:p>
            <a:fld id="{AEFAAC5A-9C4F-4278-920D-DF2BAB595749}" type="slidenum">
              <a:rPr lang="en-US" smtClean="0"/>
              <a:pPr/>
              <a:t>‹#›</a:t>
            </a:fld>
            <a:endParaRPr lang="en-US" dirty="0"/>
          </a:p>
        </p:txBody>
      </p:sp>
    </p:spTree>
    <p:extLst>
      <p:ext uri="{BB962C8B-B14F-4D97-AF65-F5344CB8AC3E}">
        <p14:creationId xmlns:p14="http://schemas.microsoft.com/office/powerpoint/2010/main" val="31958533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pic>
        <p:nvPicPr>
          <p:cNvPr id="37" name="Picture 36"/>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9144000" cy="4488688"/>
          </a:xfrm>
          <a:prstGeom prst="rect">
            <a:avLst/>
          </a:prstGeom>
        </p:spPr>
      </p:pic>
      <p:pic>
        <p:nvPicPr>
          <p:cNvPr id="9" name="Picture 8">
            <a:extLst>
              <a:ext uri="{FF2B5EF4-FFF2-40B4-BE49-F238E27FC236}">
                <a16:creationId xmlns:a16="http://schemas.microsoft.com/office/drawing/2014/main" id="{91F4CFF5-2A2E-8945-9027-39964E4B3EDE}"/>
              </a:ext>
            </a:extLst>
          </p:cNvPr>
          <p:cNvPicPr>
            <a:picLocks noChangeAspect="1"/>
          </p:cNvPicPr>
          <p:nvPr userDrawn="1"/>
        </p:nvPicPr>
        <p:blipFill rotWithShape="1">
          <a:blip r:embed="rId3" cstate="email">
            <a:alphaModFix amt="80000"/>
            <a:extLst>
              <a:ext uri="{28A0092B-C50C-407E-A947-70E740481C1C}">
                <a14:useLocalDpi xmlns:a14="http://schemas.microsoft.com/office/drawing/2010/main"/>
              </a:ext>
            </a:extLst>
          </a:blip>
          <a:srcRect t="-238"/>
          <a:stretch/>
        </p:blipFill>
        <p:spPr>
          <a:xfrm>
            <a:off x="0" y="-10684"/>
            <a:ext cx="9144000" cy="4499372"/>
          </a:xfrm>
          <a:prstGeom prst="rect">
            <a:avLst/>
          </a:prstGeom>
        </p:spPr>
      </p:pic>
      <p:sp>
        <p:nvSpPr>
          <p:cNvPr id="3" name="Text Placeholder 2"/>
          <p:cNvSpPr>
            <a:spLocks noGrp="1"/>
          </p:cNvSpPr>
          <p:nvPr>
            <p:ph type="body" sz="quarter" idx="10" hasCustomPrompt="1"/>
          </p:nvPr>
        </p:nvSpPr>
        <p:spPr>
          <a:xfrm>
            <a:off x="0" y="1"/>
            <a:ext cx="9143999" cy="4478002"/>
          </a:xfrm>
          <a:noFill/>
        </p:spPr>
        <p:txBody>
          <a:bodyPr lIns="457200" tIns="0" bIns="457200" anchor="ctr"/>
          <a:lstStyle>
            <a:lvl1pPr marL="0" indent="0">
              <a:buNone/>
              <a:defRPr sz="2800" b="1" cap="all" baseline="0">
                <a:solidFill>
                  <a:schemeClr val="bg1"/>
                </a:solidFill>
              </a:defRPr>
            </a:lvl1pPr>
          </a:lstStyle>
          <a:p>
            <a:pPr lvl="0"/>
            <a:r>
              <a:rPr lang="en-US"/>
              <a:t>Type in SECTION BREAK TITLE</a:t>
            </a:r>
          </a:p>
        </p:txBody>
      </p:sp>
      <p:pic>
        <p:nvPicPr>
          <p:cNvPr id="10" name="Picture 9" descr="A close up of a sign&#10;&#10;Description automatically generated">
            <a:extLst>
              <a:ext uri="{FF2B5EF4-FFF2-40B4-BE49-F238E27FC236}">
                <a16:creationId xmlns:a16="http://schemas.microsoft.com/office/drawing/2014/main" id="{60C156D1-18B2-4967-9BCC-C594DF18F869}"/>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6735918" y="4535386"/>
            <a:ext cx="2242075" cy="582176"/>
          </a:xfrm>
          <a:prstGeom prst="rect">
            <a:avLst/>
          </a:prstGeom>
        </p:spPr>
      </p:pic>
      <p:pic>
        <p:nvPicPr>
          <p:cNvPr id="11" name="Picture 10">
            <a:extLst>
              <a:ext uri="{FF2B5EF4-FFF2-40B4-BE49-F238E27FC236}">
                <a16:creationId xmlns:a16="http://schemas.microsoft.com/office/drawing/2014/main" id="{551656C3-2440-4EA8-B119-1AD6EDF85C3E}"/>
              </a:ext>
            </a:extLst>
          </p:cNvPr>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443121" y="4702076"/>
            <a:ext cx="2046368" cy="260262"/>
          </a:xfrm>
          <a:prstGeom prst="rect">
            <a:avLst/>
          </a:prstGeom>
        </p:spPr>
      </p:pic>
    </p:spTree>
    <p:extLst>
      <p:ext uri="{BB962C8B-B14F-4D97-AF65-F5344CB8AC3E}">
        <p14:creationId xmlns:p14="http://schemas.microsoft.com/office/powerpoint/2010/main" val="42858405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360244"/>
            <a:ext cx="8372901" cy="621711"/>
          </a:xfrm>
        </p:spPr>
        <p:txBody>
          <a:bodyPr/>
          <a:lstStyle>
            <a:lvl1pPr>
              <a:defRPr b="1"/>
            </a:lvl1pPr>
          </a:lstStyle>
          <a:p>
            <a:r>
              <a:rPr lang="en-US"/>
              <a:t>BASIC CONTENT SLIDE</a:t>
            </a:r>
            <a:br>
              <a:rPr lang="en-US"/>
            </a:br>
            <a:r>
              <a:rPr lang="en-US"/>
              <a:t>one or two lines for headline</a:t>
            </a:r>
          </a:p>
        </p:txBody>
      </p:sp>
      <p:sp>
        <p:nvSpPr>
          <p:cNvPr id="3" name="Content Placeholder 2"/>
          <p:cNvSpPr>
            <a:spLocks noGrp="1"/>
          </p:cNvSpPr>
          <p:nvPr>
            <p:ph idx="1" hasCustomPrompt="1"/>
          </p:nvPr>
        </p:nvSpPr>
        <p:spPr>
          <a:xfrm>
            <a:off x="457201" y="1395284"/>
            <a:ext cx="8372901" cy="3317082"/>
          </a:xfrm>
        </p:spPr>
        <p:txBody>
          <a:bodyPr/>
          <a:lstStyle>
            <a:lvl1pPr>
              <a:defRPr baseline="0"/>
            </a:lvl1pPr>
          </a:lstStyle>
          <a:p>
            <a:pPr lvl="0"/>
            <a:r>
              <a:rPr lang="en-US"/>
              <a:t>Click to add 1st-level bullet. Click an icon below to add table, graph or other imagery.</a:t>
            </a:r>
          </a:p>
          <a:p>
            <a:pPr lvl="1"/>
            <a:r>
              <a:rPr lang="en-US"/>
              <a:t>Second level</a:t>
            </a:r>
          </a:p>
          <a:p>
            <a:pPr lvl="2"/>
            <a:r>
              <a:rPr lang="en-US"/>
              <a:t>Third level</a:t>
            </a:r>
          </a:p>
          <a:p>
            <a:pPr lvl="3"/>
            <a:r>
              <a:rPr lang="en-US"/>
              <a:t>Fourth level</a:t>
            </a:r>
          </a:p>
          <a:p>
            <a:pPr lvl="4"/>
            <a:r>
              <a:rPr lang="en-US"/>
              <a:t>Fifth level</a:t>
            </a:r>
          </a:p>
        </p:txBody>
      </p:sp>
      <p:sp>
        <p:nvSpPr>
          <p:cNvPr id="6" name="Text Placeholder 5"/>
          <p:cNvSpPr>
            <a:spLocks noGrp="1"/>
          </p:cNvSpPr>
          <p:nvPr>
            <p:ph type="body" sz="quarter" idx="12" hasCustomPrompt="1"/>
          </p:nvPr>
        </p:nvSpPr>
        <p:spPr>
          <a:xfrm>
            <a:off x="457201" y="1019618"/>
            <a:ext cx="8372901" cy="374786"/>
          </a:xfrm>
        </p:spPr>
        <p:txBody>
          <a:bodyPr bIns="0">
            <a:noAutofit/>
          </a:bodyPr>
          <a:lstStyle>
            <a:lvl1pPr marL="0" indent="0">
              <a:lnSpc>
                <a:spcPct val="90000"/>
              </a:lnSpc>
              <a:spcBef>
                <a:spcPts val="0"/>
              </a:spcBef>
              <a:buNone/>
              <a:defRPr sz="2000" b="1" baseline="0">
                <a:solidFill>
                  <a:schemeClr val="accent2"/>
                </a:solidFill>
              </a:defRPr>
            </a:lvl1pPr>
          </a:lstStyle>
          <a:p>
            <a:r>
              <a:rPr lang="en-US"/>
              <a:t>Slide subtitle optional -  delete as needed</a:t>
            </a:r>
          </a:p>
        </p:txBody>
      </p:sp>
      <p:sp>
        <p:nvSpPr>
          <p:cNvPr id="8" name="Slide Number Placeholder 7"/>
          <p:cNvSpPr>
            <a:spLocks noGrp="1"/>
          </p:cNvSpPr>
          <p:nvPr>
            <p:ph type="sldNum" sz="quarter" idx="13"/>
          </p:nvPr>
        </p:nvSpPr>
        <p:spPr/>
        <p:txBody>
          <a:bodyPr/>
          <a:lstStyle/>
          <a:p>
            <a:fld id="{AEFAAC5A-9C4F-4278-920D-DF2BAB595749}" type="slidenum">
              <a:rPr lang="en-US" smtClean="0"/>
              <a:pPr/>
              <a:t>‹#›</a:t>
            </a:fld>
            <a:endParaRPr lang="en-US"/>
          </a:p>
        </p:txBody>
      </p:sp>
    </p:spTree>
    <p:extLst>
      <p:ext uri="{BB962C8B-B14F-4D97-AF65-F5344CB8AC3E}">
        <p14:creationId xmlns:p14="http://schemas.microsoft.com/office/powerpoint/2010/main" val="25605382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_">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358573"/>
            <a:ext cx="8372901" cy="621711"/>
          </a:xfrm>
        </p:spPr>
        <p:txBody>
          <a:bodyPr/>
          <a:lstStyle>
            <a:lvl1pPr>
              <a:defRPr b="1"/>
            </a:lvl1pPr>
          </a:lstStyle>
          <a:p>
            <a:r>
              <a:rPr lang="en-US"/>
              <a:t>TITLE AND CONTENT </a:t>
            </a:r>
            <a:br>
              <a:rPr lang="en-US"/>
            </a:br>
            <a:r>
              <a:rPr lang="en-US"/>
              <a:t>Headline in </a:t>
            </a:r>
            <a:r>
              <a:rPr lang="en-US" err="1"/>
              <a:t>arial</a:t>
            </a:r>
            <a:r>
              <a:rPr lang="en-US"/>
              <a:t> and all caps</a:t>
            </a:r>
          </a:p>
        </p:txBody>
      </p:sp>
      <p:sp>
        <p:nvSpPr>
          <p:cNvPr id="6"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a:t>Slide subtitle optional -  delete as needed</a:t>
            </a:r>
          </a:p>
        </p:txBody>
      </p:sp>
      <p:sp>
        <p:nvSpPr>
          <p:cNvPr id="4" name="TextBox 3"/>
          <p:cNvSpPr txBox="1"/>
          <p:nvPr/>
        </p:nvSpPr>
        <p:spPr>
          <a:xfrm>
            <a:off x="2148350" y="1084175"/>
            <a:ext cx="184731" cy="369332"/>
          </a:xfrm>
          <a:prstGeom prst="rect">
            <a:avLst/>
          </a:prstGeom>
          <a:noFill/>
        </p:spPr>
        <p:txBody>
          <a:bodyPr wrap="none" rtlCol="0">
            <a:spAutoFit/>
          </a:bodyPr>
          <a:lstStyle/>
          <a:p>
            <a:endParaRPr lang="en-US"/>
          </a:p>
        </p:txBody>
      </p:sp>
      <p:sp>
        <p:nvSpPr>
          <p:cNvPr id="7" name="Slide Number Placeholder 6"/>
          <p:cNvSpPr>
            <a:spLocks noGrp="1"/>
          </p:cNvSpPr>
          <p:nvPr>
            <p:ph type="sldNum" sz="quarter" idx="13"/>
          </p:nvPr>
        </p:nvSpPr>
        <p:spPr/>
        <p:txBody>
          <a:bodyPr/>
          <a:lstStyle/>
          <a:p>
            <a:fld id="{AEFAAC5A-9C4F-4278-920D-DF2BAB595749}" type="slidenum">
              <a:rPr lang="en-US" smtClean="0"/>
              <a:pPr/>
              <a:t>‹#›</a:t>
            </a:fld>
            <a:endParaRPr lang="en-US"/>
          </a:p>
        </p:txBody>
      </p:sp>
      <p:grpSp>
        <p:nvGrpSpPr>
          <p:cNvPr id="23" name="Group 22" hidden="1">
            <a:extLst>
              <a:ext uri="{FF2B5EF4-FFF2-40B4-BE49-F238E27FC236}">
                <a16:creationId xmlns:a16="http://schemas.microsoft.com/office/drawing/2014/main" id="{9CDC428E-DBB5-1649-8291-2FA82A5C9E82}"/>
              </a:ext>
            </a:extLst>
          </p:cNvPr>
          <p:cNvGrpSpPr/>
          <p:nvPr/>
        </p:nvGrpSpPr>
        <p:grpSpPr>
          <a:xfrm>
            <a:off x="419099" y="1390650"/>
            <a:ext cx="8269876" cy="3314700"/>
            <a:chOff x="419099" y="1390650"/>
            <a:chExt cx="8269876" cy="3314700"/>
          </a:xfrm>
        </p:grpSpPr>
        <p:sp>
          <p:nvSpPr>
            <p:cNvPr id="13" name="Rectangle 12">
              <a:extLst>
                <a:ext uri="{FF2B5EF4-FFF2-40B4-BE49-F238E27FC236}">
                  <a16:creationId xmlns:a16="http://schemas.microsoft.com/office/drawing/2014/main" id="{4F1F8818-1FE6-2341-BE7A-993CECC5541D}"/>
                </a:ext>
              </a:extLst>
            </p:cNvPr>
            <p:cNvSpPr/>
            <p:nvPr userDrawn="1"/>
          </p:nvSpPr>
          <p:spPr>
            <a:xfrm>
              <a:off x="419100" y="1390650"/>
              <a:ext cx="4045324" cy="222907"/>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b="1"/>
                <a:t>SPONSOR</a:t>
              </a:r>
            </a:p>
          </p:txBody>
        </p:sp>
        <p:sp>
          <p:nvSpPr>
            <p:cNvPr id="14" name="Rectangle 13">
              <a:extLst>
                <a:ext uri="{FF2B5EF4-FFF2-40B4-BE49-F238E27FC236}">
                  <a16:creationId xmlns:a16="http://schemas.microsoft.com/office/drawing/2014/main" id="{ABB991B3-C8CA-5842-83B0-825B25C421FB}"/>
                </a:ext>
              </a:extLst>
            </p:cNvPr>
            <p:cNvSpPr/>
            <p:nvPr userDrawn="1"/>
          </p:nvSpPr>
          <p:spPr>
            <a:xfrm>
              <a:off x="4643651" y="1390650"/>
              <a:ext cx="4045324" cy="222907"/>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b="1"/>
                <a:t>FUNDING</a:t>
              </a:r>
            </a:p>
          </p:txBody>
        </p:sp>
        <p:sp>
          <p:nvSpPr>
            <p:cNvPr id="15" name="Rectangle 14">
              <a:extLst>
                <a:ext uri="{FF2B5EF4-FFF2-40B4-BE49-F238E27FC236}">
                  <a16:creationId xmlns:a16="http://schemas.microsoft.com/office/drawing/2014/main" id="{6CCDC5DB-87A9-9449-8FD5-702421FEB657}"/>
                </a:ext>
              </a:extLst>
            </p:cNvPr>
            <p:cNvSpPr/>
            <p:nvPr userDrawn="1"/>
          </p:nvSpPr>
          <p:spPr>
            <a:xfrm>
              <a:off x="419099" y="1765436"/>
              <a:ext cx="3493227" cy="2179547"/>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b="1" dirty="0"/>
                <a:t>DESCRIPTION</a:t>
              </a:r>
            </a:p>
            <a:p>
              <a:r>
                <a:rPr lang="en-US" sz="1200" dirty="0">
                  <a:solidFill>
                    <a:schemeClr val="tx1"/>
                  </a:solidFill>
                </a:rPr>
                <a:t>Current projects exploring:</a:t>
              </a:r>
            </a:p>
            <a:p>
              <a:pPr marL="120650" indent="-120650">
                <a:buFont typeface="Arial" panose="020B0604020202020204" pitchFamily="34" charset="0"/>
                <a:buChar char="•"/>
              </a:pPr>
              <a:r>
                <a:rPr lang="en-US" sz="1200" dirty="0">
                  <a:solidFill>
                    <a:schemeClr val="tx1"/>
                  </a:solidFill>
                </a:rPr>
                <a:t>Identification and fingerprinting of electronic control units using ML/DL/AI</a:t>
              </a:r>
            </a:p>
            <a:p>
              <a:pPr marL="120650" indent="-120650">
                <a:buFont typeface="Arial" panose="020B0604020202020204" pitchFamily="34" charset="0"/>
                <a:buChar char="•"/>
              </a:pPr>
              <a:r>
                <a:rPr lang="en-US" sz="1200" dirty="0">
                  <a:solidFill>
                    <a:schemeClr val="tx1"/>
                  </a:solidFill>
                </a:rPr>
                <a:t>Creation of a vehicle simulation testbed </a:t>
              </a:r>
            </a:p>
            <a:p>
              <a:pPr marL="120650" indent="-120650">
                <a:buFont typeface="Arial" panose="020B0604020202020204" pitchFamily="34" charset="0"/>
                <a:buChar char="•"/>
              </a:pPr>
              <a:r>
                <a:rPr lang="en-US" sz="1200" dirty="0">
                  <a:solidFill>
                    <a:schemeClr val="tx1"/>
                  </a:solidFill>
                </a:rPr>
                <a:t>Creation of a automotive mobility testbed to safely test resilience measures such as sensor fusion</a:t>
              </a:r>
            </a:p>
            <a:p>
              <a:pPr marL="120650" indent="-120650">
                <a:buFont typeface="Arial" panose="020B0604020202020204" pitchFamily="34" charset="0"/>
                <a:buChar char="•"/>
              </a:pPr>
              <a:r>
                <a:rPr lang="en-US" sz="1200" dirty="0">
                  <a:solidFill>
                    <a:schemeClr val="tx1"/>
                  </a:solidFill>
                </a:rPr>
                <a:t>Threat modeling, </a:t>
              </a:r>
              <a:r>
                <a:rPr lang="en-US" sz="1200" dirty="0" err="1">
                  <a:solidFill>
                    <a:schemeClr val="tx1"/>
                  </a:solidFill>
                </a:rPr>
                <a:t>pentesting</a:t>
              </a:r>
              <a:r>
                <a:rPr lang="en-US" sz="1200" dirty="0">
                  <a:solidFill>
                    <a:schemeClr val="tx1"/>
                  </a:solidFill>
                </a:rPr>
                <a:t>, and risk analysis of vehicle to grid infrastructure (EVSE/xFC)</a:t>
              </a:r>
            </a:p>
            <a:p>
              <a:endParaRPr lang="en-US" sz="1200" b="1" dirty="0"/>
            </a:p>
          </p:txBody>
        </p:sp>
        <p:sp>
          <p:nvSpPr>
            <p:cNvPr id="16" name="Rectangle 15">
              <a:extLst>
                <a:ext uri="{FF2B5EF4-FFF2-40B4-BE49-F238E27FC236}">
                  <a16:creationId xmlns:a16="http://schemas.microsoft.com/office/drawing/2014/main" id="{4B433469-4EFE-E542-978B-1448E472CC26}"/>
                </a:ext>
              </a:extLst>
            </p:cNvPr>
            <p:cNvSpPr/>
            <p:nvPr userDrawn="1"/>
          </p:nvSpPr>
          <p:spPr>
            <a:xfrm>
              <a:off x="4054358" y="1765436"/>
              <a:ext cx="2185332" cy="2179547"/>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b="1"/>
                <a:t>RESULTS</a:t>
              </a:r>
            </a:p>
            <a:p>
              <a:pPr marL="114300" indent="-114300">
                <a:buFont typeface="Arial" panose="020B0604020202020204" pitchFamily="34" charset="0"/>
                <a:buChar char="•"/>
              </a:pPr>
              <a:r>
                <a:rPr lang="en-US" sz="1200">
                  <a:solidFill>
                    <a:schemeClr val="tx1"/>
                  </a:solidFill>
                </a:rPr>
                <a:t>Deliverables include simulation testbed software, physical testbed, industry papers, DOE white papers</a:t>
              </a:r>
            </a:p>
            <a:p>
              <a:pPr marL="114300" indent="-114300">
                <a:buFont typeface="Arial" panose="020B0604020202020204" pitchFamily="34" charset="0"/>
                <a:buChar char="•"/>
              </a:pPr>
              <a:r>
                <a:rPr lang="en-US" sz="1200">
                  <a:solidFill>
                    <a:schemeClr val="tx1"/>
                  </a:solidFill>
                </a:rPr>
                <a:t>Results will impact current charging infrastructure deployment and shape secure architectures and policy</a:t>
              </a:r>
            </a:p>
            <a:p>
              <a:endParaRPr lang="en-US" sz="1200" b="1"/>
            </a:p>
          </p:txBody>
        </p:sp>
        <p:sp>
          <p:nvSpPr>
            <p:cNvPr id="17" name="Rectangle 16">
              <a:extLst>
                <a:ext uri="{FF2B5EF4-FFF2-40B4-BE49-F238E27FC236}">
                  <a16:creationId xmlns:a16="http://schemas.microsoft.com/office/drawing/2014/main" id="{37654D32-AD25-E741-99D1-1FFB7CFA218F}"/>
                </a:ext>
              </a:extLst>
            </p:cNvPr>
            <p:cNvSpPr/>
            <p:nvPr userDrawn="1"/>
          </p:nvSpPr>
          <p:spPr>
            <a:xfrm>
              <a:off x="6392591" y="1765436"/>
              <a:ext cx="2296383" cy="2179547"/>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t" anchorCtr="0"/>
            <a:lstStyle/>
            <a:p>
              <a:r>
                <a:rPr lang="en-US" sz="1200" b="1"/>
                <a:t>CONTRIBUTION</a:t>
              </a:r>
            </a:p>
            <a:p>
              <a:r>
                <a:rPr lang="en-US" sz="1200">
                  <a:solidFill>
                    <a:schemeClr val="tx1"/>
                  </a:solidFill>
                </a:rPr>
                <a:t>Techniques and tools developed apply to heavy vehicles which impact critical infrastructure, military operations, and commerce</a:t>
              </a:r>
            </a:p>
          </p:txBody>
        </p:sp>
        <p:sp>
          <p:nvSpPr>
            <p:cNvPr id="18" name="Rectangle 17">
              <a:extLst>
                <a:ext uri="{FF2B5EF4-FFF2-40B4-BE49-F238E27FC236}">
                  <a16:creationId xmlns:a16="http://schemas.microsoft.com/office/drawing/2014/main" id="{94C35AC7-582F-7D4E-ADFB-FDB003388826}"/>
                </a:ext>
              </a:extLst>
            </p:cNvPr>
            <p:cNvSpPr/>
            <p:nvPr userDrawn="1"/>
          </p:nvSpPr>
          <p:spPr>
            <a:xfrm>
              <a:off x="419100" y="4098842"/>
              <a:ext cx="4045324" cy="606508"/>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b="1"/>
                <a:t>ARGONNE CAPABILITIES</a:t>
              </a:r>
            </a:p>
          </p:txBody>
        </p:sp>
        <p:sp>
          <p:nvSpPr>
            <p:cNvPr id="19" name="Rectangle 18">
              <a:extLst>
                <a:ext uri="{FF2B5EF4-FFF2-40B4-BE49-F238E27FC236}">
                  <a16:creationId xmlns:a16="http://schemas.microsoft.com/office/drawing/2014/main" id="{52101D9A-0D44-9848-B7BE-578BE7238C03}"/>
                </a:ext>
              </a:extLst>
            </p:cNvPr>
            <p:cNvSpPr/>
            <p:nvPr userDrawn="1"/>
          </p:nvSpPr>
          <p:spPr>
            <a:xfrm>
              <a:off x="4643651" y="4098842"/>
              <a:ext cx="4045324" cy="606508"/>
            </a:xfrm>
            <a:prstGeom prst="rect">
              <a:avLst/>
            </a:prstGeom>
            <a:solidFill>
              <a:schemeClr val="accent1"/>
            </a:solidFill>
            <a:effectLst/>
          </p:spPr>
          <p:style>
            <a:lnRef idx="1">
              <a:schemeClr val="accent1"/>
            </a:lnRef>
            <a:fillRef idx="3">
              <a:schemeClr val="accent1"/>
            </a:fillRef>
            <a:effectRef idx="2">
              <a:schemeClr val="accent1"/>
            </a:effectRef>
            <a:fontRef idx="minor">
              <a:schemeClr val="lt1"/>
            </a:fontRef>
          </p:style>
          <p:txBody>
            <a:bodyPr rtlCol="0" anchor="ctr"/>
            <a:lstStyle/>
            <a:p>
              <a:r>
                <a:rPr lang="en-US" sz="1200" b="1"/>
                <a:t>FUTURE OUTLOOK</a:t>
              </a:r>
            </a:p>
          </p:txBody>
        </p:sp>
      </p:grpSp>
    </p:spTree>
    <p:extLst>
      <p:ext uri="{BB962C8B-B14F-4D97-AF65-F5344CB8AC3E}">
        <p14:creationId xmlns:p14="http://schemas.microsoft.com/office/powerpoint/2010/main" val="23561410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1_*Title_Tab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1" y="358573"/>
            <a:ext cx="8372901" cy="621711"/>
          </a:xfrm>
        </p:spPr>
        <p:txBody>
          <a:bodyPr/>
          <a:lstStyle>
            <a:lvl1pPr>
              <a:defRPr b="1"/>
            </a:lvl1pPr>
          </a:lstStyle>
          <a:p>
            <a:r>
              <a:rPr lang="en-US"/>
              <a:t>TITLE AND CONTENT </a:t>
            </a:r>
            <a:br>
              <a:rPr lang="en-US"/>
            </a:br>
            <a:r>
              <a:rPr lang="en-US"/>
              <a:t>Headline in </a:t>
            </a:r>
            <a:r>
              <a:rPr lang="en-US" err="1"/>
              <a:t>arial</a:t>
            </a:r>
            <a:r>
              <a:rPr lang="en-US"/>
              <a:t> and all caps</a:t>
            </a:r>
          </a:p>
        </p:txBody>
      </p:sp>
      <p:sp>
        <p:nvSpPr>
          <p:cNvPr id="6" name="Text Placeholder 5"/>
          <p:cNvSpPr>
            <a:spLocks noGrp="1"/>
          </p:cNvSpPr>
          <p:nvPr>
            <p:ph type="body" sz="quarter" idx="12" hasCustomPrompt="1"/>
          </p:nvPr>
        </p:nvSpPr>
        <p:spPr>
          <a:xfrm>
            <a:off x="457201" y="1019437"/>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a:t>Slide subtitle optional -  delete as needed</a:t>
            </a:r>
          </a:p>
        </p:txBody>
      </p:sp>
      <p:sp>
        <p:nvSpPr>
          <p:cNvPr id="4" name="TextBox 3"/>
          <p:cNvSpPr txBox="1"/>
          <p:nvPr/>
        </p:nvSpPr>
        <p:spPr>
          <a:xfrm>
            <a:off x="2148350" y="1084175"/>
            <a:ext cx="184731" cy="369332"/>
          </a:xfrm>
          <a:prstGeom prst="rect">
            <a:avLst/>
          </a:prstGeom>
          <a:noFill/>
        </p:spPr>
        <p:txBody>
          <a:bodyPr wrap="none" rtlCol="0">
            <a:spAutoFit/>
          </a:bodyPr>
          <a:lstStyle/>
          <a:p>
            <a:endParaRPr lang="en-US"/>
          </a:p>
        </p:txBody>
      </p:sp>
      <p:sp>
        <p:nvSpPr>
          <p:cNvPr id="7" name="Slide Number Placeholder 6"/>
          <p:cNvSpPr>
            <a:spLocks noGrp="1"/>
          </p:cNvSpPr>
          <p:nvPr>
            <p:ph type="sldNum" sz="quarter" idx="13"/>
          </p:nvPr>
        </p:nvSpPr>
        <p:spPr/>
        <p:txBody>
          <a:bodyPr/>
          <a:lstStyle/>
          <a:p>
            <a:fld id="{AEFAAC5A-9C4F-4278-920D-DF2BAB595749}" type="slidenum">
              <a:rPr lang="en-US" smtClean="0"/>
              <a:pPr/>
              <a:t>‹#›</a:t>
            </a:fld>
            <a:endParaRPr lang="en-US"/>
          </a:p>
        </p:txBody>
      </p:sp>
      <p:graphicFrame>
        <p:nvGraphicFramePr>
          <p:cNvPr id="3" name="Table 2">
            <a:extLst>
              <a:ext uri="{FF2B5EF4-FFF2-40B4-BE49-F238E27FC236}">
                <a16:creationId xmlns:a16="http://schemas.microsoft.com/office/drawing/2014/main" id="{256A010B-81D1-D941-BDE7-50CB6BFE52FB}"/>
              </a:ext>
            </a:extLst>
          </p:cNvPr>
          <p:cNvGraphicFramePr>
            <a:graphicFrameLocks noGrp="1"/>
          </p:cNvGraphicFramePr>
          <p:nvPr>
            <p:extLst>
              <p:ext uri="{D42A27DB-BD31-4B8C-83A1-F6EECF244321}">
                <p14:modId xmlns:p14="http://schemas.microsoft.com/office/powerpoint/2010/main" val="3539859176"/>
              </p:ext>
            </p:extLst>
          </p:nvPr>
        </p:nvGraphicFramePr>
        <p:xfrm>
          <a:off x="457200" y="1518245"/>
          <a:ext cx="8372900" cy="3204363"/>
        </p:xfrm>
        <a:graphic>
          <a:graphicData uri="http://schemas.openxmlformats.org/drawingml/2006/table">
            <a:tbl>
              <a:tblPr firstRow="1" bandRow="1">
                <a:tableStyleId>{5C22544A-7EE6-4342-B048-85BDC9FD1C3A}</a:tableStyleId>
              </a:tblPr>
              <a:tblGrid>
                <a:gridCol w="2093225">
                  <a:extLst>
                    <a:ext uri="{9D8B030D-6E8A-4147-A177-3AD203B41FA5}">
                      <a16:colId xmlns:a16="http://schemas.microsoft.com/office/drawing/2014/main" val="953177877"/>
                    </a:ext>
                  </a:extLst>
                </a:gridCol>
                <a:gridCol w="2093225">
                  <a:extLst>
                    <a:ext uri="{9D8B030D-6E8A-4147-A177-3AD203B41FA5}">
                      <a16:colId xmlns:a16="http://schemas.microsoft.com/office/drawing/2014/main" val="3184500041"/>
                    </a:ext>
                  </a:extLst>
                </a:gridCol>
                <a:gridCol w="2093225">
                  <a:extLst>
                    <a:ext uri="{9D8B030D-6E8A-4147-A177-3AD203B41FA5}">
                      <a16:colId xmlns:a16="http://schemas.microsoft.com/office/drawing/2014/main" val="3933062838"/>
                    </a:ext>
                  </a:extLst>
                </a:gridCol>
                <a:gridCol w="2093225">
                  <a:extLst>
                    <a:ext uri="{9D8B030D-6E8A-4147-A177-3AD203B41FA5}">
                      <a16:colId xmlns:a16="http://schemas.microsoft.com/office/drawing/2014/main" val="434370605"/>
                    </a:ext>
                  </a:extLst>
                </a:gridCol>
              </a:tblGrid>
              <a:tr h="1068121">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2297385294"/>
                  </a:ext>
                </a:extLst>
              </a:tr>
              <a:tr h="1068121">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984461716"/>
                  </a:ext>
                </a:extLst>
              </a:tr>
              <a:tr h="1068121">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a:txBody>
                    <a:bodyPr/>
                    <a:lstStyle/>
                    <a:p>
                      <a:endParaRPr lang="en-US"/>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4204438972"/>
                  </a:ext>
                </a:extLst>
              </a:tr>
            </a:tbl>
          </a:graphicData>
        </a:graphic>
      </p:graphicFrame>
    </p:spTree>
    <p:extLst>
      <p:ext uri="{BB962C8B-B14F-4D97-AF65-F5344CB8AC3E}">
        <p14:creationId xmlns:p14="http://schemas.microsoft.com/office/powerpoint/2010/main" val="8189390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lumns-TWO">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a:p>
        </p:txBody>
      </p:sp>
      <p:sp>
        <p:nvSpPr>
          <p:cNvPr id="7" name="Text Placeholder 5"/>
          <p:cNvSpPr>
            <a:spLocks noGrp="1"/>
          </p:cNvSpPr>
          <p:nvPr>
            <p:ph type="body" sz="quarter" idx="12" hasCustomPrompt="1"/>
          </p:nvPr>
        </p:nvSpPr>
        <p:spPr>
          <a:xfrm>
            <a:off x="457201" y="1020763"/>
            <a:ext cx="8372901" cy="374786"/>
          </a:xfrm>
        </p:spPr>
        <p:txBody>
          <a:bodyPr bIns="0">
            <a:noAutofit/>
          </a:bodyPr>
          <a:lstStyle>
            <a:lvl1pPr marL="0" indent="0">
              <a:lnSpc>
                <a:spcPct val="90000"/>
              </a:lnSpc>
              <a:spcBef>
                <a:spcPts val="0"/>
              </a:spcBef>
              <a:buNone/>
              <a:defRPr sz="2000" b="1">
                <a:solidFill>
                  <a:srgbClr val="0065A2"/>
                </a:solidFill>
              </a:defRPr>
            </a:lvl1pPr>
          </a:lstStyle>
          <a:p>
            <a:r>
              <a:rPr lang="en-US"/>
              <a:t>Slide subtitle optional -  delete as needed</a:t>
            </a:r>
          </a:p>
        </p:txBody>
      </p:sp>
      <p:sp>
        <p:nvSpPr>
          <p:cNvPr id="4" name="Text Placeholder 3"/>
          <p:cNvSpPr>
            <a:spLocks noGrp="1"/>
          </p:cNvSpPr>
          <p:nvPr>
            <p:ph type="body" sz="quarter" idx="13"/>
          </p:nvPr>
        </p:nvSpPr>
        <p:spPr>
          <a:xfrm>
            <a:off x="457200" y="1397181"/>
            <a:ext cx="4023360" cy="3317081"/>
          </a:xfrm>
        </p:spPr>
        <p:txBody>
          <a:bodyPr/>
          <a:lstStyle>
            <a:lvl1pPr>
              <a:defRPr sz="1800"/>
            </a:lvl1pPr>
            <a:lvl2pPr marL="457200" indent="-173038">
              <a:spcBef>
                <a:spcPts val="0"/>
              </a:spcBef>
              <a:defRPr sz="1800"/>
            </a:lvl2pPr>
            <a:lvl3pPr marL="627063" indent="-128588">
              <a:defRPr sz="1800"/>
            </a:lvl3pPr>
            <a:lvl4pPr marL="865188" indent="-171450">
              <a:defRPr sz="1800"/>
            </a:lvl4pPr>
            <a:lvl5pPr marL="1084263" indent="-17145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p:cNvSpPr>
            <a:spLocks noGrp="1"/>
          </p:cNvSpPr>
          <p:nvPr>
            <p:ph type="body" sz="quarter" idx="14"/>
          </p:nvPr>
        </p:nvSpPr>
        <p:spPr>
          <a:xfrm>
            <a:off x="4700588" y="1397181"/>
            <a:ext cx="4023360" cy="3317081"/>
          </a:xfrm>
        </p:spPr>
        <p:txBody>
          <a:bodyPr/>
          <a:lstStyle>
            <a:lvl1pPr>
              <a:defRPr sz="1800"/>
            </a:lvl1pPr>
            <a:lvl2pPr marL="457200" indent="-173038">
              <a:spcBef>
                <a:spcPts val="0"/>
              </a:spcBef>
              <a:defRPr sz="1800"/>
            </a:lvl2pPr>
            <a:lvl3pPr marL="627063" indent="-128588">
              <a:defRPr sz="1800"/>
            </a:lvl3pPr>
            <a:lvl4pPr marL="865188" indent="-171450">
              <a:defRPr sz="1800"/>
            </a:lvl4pPr>
            <a:lvl5pPr marL="1084263" indent="-17145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hasCustomPrompt="1"/>
          </p:nvPr>
        </p:nvSpPr>
        <p:spPr/>
        <p:txBody>
          <a:bodyPr/>
          <a:lstStyle>
            <a:lvl1pPr>
              <a:defRPr/>
            </a:lvl1pPr>
          </a:lstStyle>
          <a:p>
            <a:r>
              <a:rPr lang="en-US"/>
              <a:t>Two-column CONTENT slide</a:t>
            </a:r>
            <a:br>
              <a:rPr lang="en-US"/>
            </a:br>
            <a:r>
              <a:rPr lang="en-US"/>
              <a:t>one or two lines for headline</a:t>
            </a:r>
          </a:p>
        </p:txBody>
      </p:sp>
    </p:spTree>
    <p:extLst>
      <p:ext uri="{BB962C8B-B14F-4D97-AF65-F5344CB8AC3E}">
        <p14:creationId xmlns:p14="http://schemas.microsoft.com/office/powerpoint/2010/main" val="26271695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lumns-TWO w/boxed heads">
    <p:spTree>
      <p:nvGrpSpPr>
        <p:cNvPr id="1" name=""/>
        <p:cNvGrpSpPr/>
        <p:nvPr/>
      </p:nvGrpSpPr>
      <p:grpSpPr>
        <a:xfrm>
          <a:off x="0" y="0"/>
          <a:ext cx="0" cy="0"/>
          <a:chOff x="0" y="0"/>
          <a:chExt cx="0" cy="0"/>
        </a:xfrm>
      </p:grpSpPr>
      <p:sp>
        <p:nvSpPr>
          <p:cNvPr id="4" name="Text Placeholder 3"/>
          <p:cNvSpPr>
            <a:spLocks noGrp="1"/>
          </p:cNvSpPr>
          <p:nvPr>
            <p:ph type="body" sz="quarter" idx="13"/>
          </p:nvPr>
        </p:nvSpPr>
        <p:spPr>
          <a:xfrm>
            <a:off x="460895" y="1840702"/>
            <a:ext cx="4114800" cy="2876912"/>
          </a:xfrm>
          <a:ln>
            <a:solidFill>
              <a:schemeClr val="bg1">
                <a:lumMod val="50000"/>
              </a:schemeClr>
            </a:solidFill>
          </a:ln>
        </p:spPr>
        <p:txBody>
          <a:bodyPr lIns="182880" tIns="91440" rIns="91440"/>
          <a:lstStyle>
            <a:lvl1pPr>
              <a:defRPr sz="1800"/>
            </a:lvl1pPr>
            <a:lvl2pPr marL="457200" indent="-173038">
              <a:defRPr sz="1800"/>
            </a:lvl2pPr>
            <a:lvl3pPr marL="627063" indent="-128588">
              <a:defRPr sz="1800"/>
            </a:lvl3pPr>
            <a:lvl4pPr marL="865188" indent="-171450">
              <a:defRPr sz="1800"/>
            </a:lvl4pPr>
            <a:lvl5pPr marL="1084263" indent="-17145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3"/>
          <p:cNvSpPr>
            <a:spLocks noGrp="1"/>
          </p:cNvSpPr>
          <p:nvPr>
            <p:ph type="body" sz="quarter" idx="14"/>
          </p:nvPr>
        </p:nvSpPr>
        <p:spPr>
          <a:xfrm>
            <a:off x="4714875" y="1840702"/>
            <a:ext cx="4114800" cy="2876912"/>
          </a:xfrm>
          <a:ln>
            <a:solidFill>
              <a:schemeClr val="bg1">
                <a:lumMod val="50000"/>
              </a:schemeClr>
            </a:solidFill>
          </a:ln>
        </p:spPr>
        <p:txBody>
          <a:bodyPr lIns="182880" tIns="91440" rIns="91440"/>
          <a:lstStyle>
            <a:lvl1pPr>
              <a:defRPr sz="1800"/>
            </a:lvl1pPr>
            <a:lvl2pPr marL="457200" indent="-173038">
              <a:defRPr sz="1800"/>
            </a:lvl2pPr>
            <a:lvl3pPr marL="627063" indent="-128588">
              <a:defRPr sz="1800"/>
            </a:lvl3pPr>
            <a:lvl4pPr marL="865188" indent="-171450">
              <a:defRPr sz="1800"/>
            </a:lvl4pPr>
            <a:lvl5pPr marL="1084263" indent="-171450">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3"/>
          <p:cNvSpPr>
            <a:spLocks noGrp="1"/>
          </p:cNvSpPr>
          <p:nvPr>
            <p:ph type="body" sz="quarter" idx="16" hasCustomPrompt="1"/>
          </p:nvPr>
        </p:nvSpPr>
        <p:spPr>
          <a:xfrm>
            <a:off x="4714875" y="1406047"/>
            <a:ext cx="4114800" cy="465749"/>
          </a:xfrm>
          <a:prstGeom prst="rect">
            <a:avLst/>
          </a:prstGeom>
          <a:solidFill>
            <a:schemeClr val="accent1"/>
          </a:solidFill>
          <a:ln w="9525">
            <a:solidFill>
              <a:schemeClr val="accent1"/>
            </a:solidFill>
            <a:miter lim="800000"/>
          </a:ln>
        </p:spPr>
        <p:txBody>
          <a:bodyPr lIns="182880" bIns="0" anchor="ctr"/>
          <a:lstStyle>
            <a:lvl1pPr marL="0" indent="0" algn="l">
              <a:lnSpc>
                <a:spcPct val="100000"/>
              </a:lnSpc>
              <a:buNone/>
              <a:defRPr sz="1800" b="1" cap="all" baseline="0">
                <a:solidFill>
                  <a:schemeClr val="bg1"/>
                </a:solidFill>
              </a:defRPr>
            </a:lvl1pPr>
            <a:lvl2pPr marL="457200" indent="-173038">
              <a:defRPr sz="1600"/>
            </a:lvl2pPr>
            <a:lvl3pPr marL="627063" indent="-128588">
              <a:defRPr sz="1400"/>
            </a:lvl3pPr>
            <a:lvl4pPr marL="865188" indent="-171450">
              <a:defRPr sz="1200"/>
            </a:lvl4pPr>
            <a:lvl5pPr marL="1084263" indent="-171450">
              <a:defRPr sz="1200"/>
            </a:lvl5pPr>
          </a:lstStyle>
          <a:p>
            <a:pPr lvl="0"/>
            <a:r>
              <a:rPr lang="en-US"/>
              <a:t>Click to Add Headline</a:t>
            </a:r>
          </a:p>
        </p:txBody>
      </p:sp>
      <p:sp>
        <p:nvSpPr>
          <p:cNvPr id="5" name="Slide Number Placeholder 4"/>
          <p:cNvSpPr>
            <a:spLocks noGrp="1"/>
          </p:cNvSpPr>
          <p:nvPr>
            <p:ph type="sldNum" sz="quarter" idx="10"/>
          </p:nvPr>
        </p:nvSpPr>
        <p:spPr/>
        <p:txBody>
          <a:bodyPr/>
          <a:lstStyle/>
          <a:p>
            <a:fld id="{AEFAAC5A-9C4F-4278-920D-DF2BAB595749}" type="slidenum">
              <a:rPr lang="en-US" smtClean="0"/>
              <a:pPr/>
              <a:t>‹#›</a:t>
            </a:fld>
            <a:endParaRPr lang="en-US"/>
          </a:p>
        </p:txBody>
      </p:sp>
      <p:sp>
        <p:nvSpPr>
          <p:cNvPr id="7" name="Text Placeholder 5"/>
          <p:cNvSpPr>
            <a:spLocks noGrp="1"/>
          </p:cNvSpPr>
          <p:nvPr>
            <p:ph type="body" sz="quarter" idx="12" hasCustomPrompt="1"/>
          </p:nvPr>
        </p:nvSpPr>
        <p:spPr>
          <a:xfrm>
            <a:off x="457201" y="1019437"/>
            <a:ext cx="8372901" cy="374786"/>
          </a:xfrm>
          <a:noFill/>
        </p:spPr>
        <p:txBody>
          <a:bodyPr bIns="0">
            <a:noAutofit/>
          </a:bodyPr>
          <a:lstStyle>
            <a:lvl1pPr marL="0" indent="0">
              <a:lnSpc>
                <a:spcPct val="90000"/>
              </a:lnSpc>
              <a:spcBef>
                <a:spcPts val="0"/>
              </a:spcBef>
              <a:buNone/>
              <a:defRPr sz="2000" b="1">
                <a:solidFill>
                  <a:srgbClr val="0065A2"/>
                </a:solidFill>
              </a:defRPr>
            </a:lvl1pPr>
          </a:lstStyle>
          <a:p>
            <a:r>
              <a:rPr lang="en-US"/>
              <a:t>Slide subtitle optional -  delete as needed</a:t>
            </a:r>
          </a:p>
        </p:txBody>
      </p:sp>
      <p:sp>
        <p:nvSpPr>
          <p:cNvPr id="9" name="Text Placeholder 3"/>
          <p:cNvSpPr>
            <a:spLocks noGrp="1"/>
          </p:cNvSpPr>
          <p:nvPr>
            <p:ph type="body" sz="quarter" idx="15" hasCustomPrompt="1"/>
          </p:nvPr>
        </p:nvSpPr>
        <p:spPr>
          <a:xfrm>
            <a:off x="460895" y="1406047"/>
            <a:ext cx="4114800" cy="465749"/>
          </a:xfrm>
          <a:prstGeom prst="rect">
            <a:avLst/>
          </a:prstGeom>
          <a:solidFill>
            <a:schemeClr val="accent1"/>
          </a:solidFill>
          <a:ln w="9525">
            <a:solidFill>
              <a:schemeClr val="accent1"/>
            </a:solidFill>
            <a:miter lim="800000"/>
          </a:ln>
          <a:effectLst/>
        </p:spPr>
        <p:txBody>
          <a:bodyPr lIns="182880" bIns="0" anchor="ctr"/>
          <a:lstStyle>
            <a:lvl1pPr marL="0" indent="0" algn="l">
              <a:lnSpc>
                <a:spcPct val="100000"/>
              </a:lnSpc>
              <a:buNone/>
              <a:defRPr sz="1800" b="1" cap="all" baseline="0">
                <a:solidFill>
                  <a:schemeClr val="bg1"/>
                </a:solidFill>
              </a:defRPr>
            </a:lvl1pPr>
            <a:lvl2pPr marL="457200" indent="-173038">
              <a:defRPr sz="1600"/>
            </a:lvl2pPr>
            <a:lvl3pPr marL="627063" indent="-128588">
              <a:defRPr sz="1400"/>
            </a:lvl3pPr>
            <a:lvl4pPr marL="865188" indent="-171450">
              <a:defRPr sz="1200"/>
            </a:lvl4pPr>
            <a:lvl5pPr marL="1084263" indent="-171450">
              <a:defRPr sz="1200"/>
            </a:lvl5pPr>
          </a:lstStyle>
          <a:p>
            <a:pPr lvl="0"/>
            <a:r>
              <a:rPr lang="en-US"/>
              <a:t>Click to Add Headline</a:t>
            </a:r>
          </a:p>
        </p:txBody>
      </p:sp>
      <p:sp>
        <p:nvSpPr>
          <p:cNvPr id="2" name="Title 1"/>
          <p:cNvSpPr>
            <a:spLocks noGrp="1"/>
          </p:cNvSpPr>
          <p:nvPr>
            <p:ph type="title" hasCustomPrompt="1"/>
          </p:nvPr>
        </p:nvSpPr>
        <p:spPr/>
        <p:txBody>
          <a:bodyPr/>
          <a:lstStyle>
            <a:lvl1pPr>
              <a:defRPr baseline="0"/>
            </a:lvl1pPr>
          </a:lstStyle>
          <a:p>
            <a:r>
              <a:rPr lang="en-US"/>
              <a:t>Two-column CONTENT slide</a:t>
            </a:r>
            <a:br>
              <a:rPr lang="en-US"/>
            </a:br>
            <a:r>
              <a:rPr lang="en-US"/>
              <a:t>with box treatment</a:t>
            </a:r>
          </a:p>
        </p:txBody>
      </p:sp>
    </p:spTree>
    <p:extLst>
      <p:ext uri="{BB962C8B-B14F-4D97-AF65-F5344CB8AC3E}">
        <p14:creationId xmlns:p14="http://schemas.microsoft.com/office/powerpoint/2010/main" val="20332800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1" y="358378"/>
            <a:ext cx="8372901" cy="621711"/>
          </a:xfrm>
          <a:prstGeom prst="rect">
            <a:avLst/>
          </a:prstGeom>
        </p:spPr>
        <p:txBody>
          <a:bodyPr vert="horz" lIns="0" tIns="0" rIns="0" bIns="0" rtlCol="0" anchor="b">
            <a:noAutofit/>
          </a:bodyPr>
          <a:lstStyle/>
          <a:p>
            <a:r>
              <a:rPr lang="en-US"/>
              <a:t>Headline in all caps </a:t>
            </a:r>
            <a:r>
              <a:rPr lang="en-US" err="1"/>
              <a:t>28pt</a:t>
            </a:r>
            <a:r>
              <a:rPr lang="en-US"/>
              <a:t> </a:t>
            </a:r>
            <a:br>
              <a:rPr lang="en-US"/>
            </a:br>
            <a:r>
              <a:rPr lang="en-US"/>
              <a:t>preferred as one or two lines</a:t>
            </a:r>
          </a:p>
        </p:txBody>
      </p:sp>
      <p:sp>
        <p:nvSpPr>
          <p:cNvPr id="3" name="Text Placeholder 2"/>
          <p:cNvSpPr>
            <a:spLocks noGrp="1"/>
          </p:cNvSpPr>
          <p:nvPr>
            <p:ph type="body" idx="1"/>
          </p:nvPr>
        </p:nvSpPr>
        <p:spPr>
          <a:xfrm>
            <a:off x="457201" y="1393826"/>
            <a:ext cx="8372901" cy="3317081"/>
          </a:xfrm>
          <a:prstGeom prst="rect">
            <a:avLst/>
          </a:prstGeom>
        </p:spPr>
        <p:txBody>
          <a:bodyPr vert="horz" lIns="0" tIns="0" rIns="0" bIns="45720" rtlCol="0">
            <a:noAutofit/>
          </a:bodyPr>
          <a:lstStyle/>
          <a:p>
            <a:pPr lvl="0"/>
            <a:r>
              <a:rPr lang="en-US"/>
              <a:t>Click to add 1st-level bullet</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4343400" y="4855282"/>
            <a:ext cx="457200" cy="137160"/>
          </a:xfrm>
          <a:prstGeom prst="rect">
            <a:avLst/>
          </a:prstGeom>
        </p:spPr>
        <p:txBody>
          <a:bodyPr vert="horz" lIns="0" tIns="45720" rIns="0" bIns="0" rtlCol="0" anchor="b"/>
          <a:lstStyle>
            <a:lvl1pPr algn="ctr">
              <a:defRPr sz="1000">
                <a:solidFill>
                  <a:schemeClr val="bg1">
                    <a:lumMod val="50000"/>
                  </a:schemeClr>
                </a:solidFill>
              </a:defRPr>
            </a:lvl1pPr>
          </a:lstStyle>
          <a:p>
            <a:fld id="{AEFAAC5A-9C4F-4278-920D-DF2BAB595749}" type="slidenum">
              <a:rPr lang="en-US" smtClean="0"/>
              <a:pPr/>
              <a:t>‹#›</a:t>
            </a:fld>
            <a:endParaRPr lang="en-US"/>
          </a:p>
        </p:txBody>
      </p:sp>
      <p:sp>
        <p:nvSpPr>
          <p:cNvPr id="49" name="Rectangle 48"/>
          <p:cNvSpPr/>
          <p:nvPr/>
        </p:nvSpPr>
        <p:spPr>
          <a:xfrm>
            <a:off x="0" y="-2"/>
            <a:ext cx="228600" cy="5143502"/>
          </a:xfrm>
          <a:prstGeom prst="rect">
            <a:avLst/>
          </a:prstGeom>
          <a:solidFill>
            <a:schemeClr val="tx2"/>
          </a:solidFill>
          <a:ln>
            <a:noFill/>
          </a:ln>
        </p:spPr>
        <p:txBody>
          <a:bodyPr vert="horz" wrap="square" lIns="91440" tIns="45720" rIns="91440" bIns="0" numCol="1" anchor="b" anchorCtr="0" compatLnSpc="1">
            <a:prstTxWarp prst="textNoShape">
              <a:avLst/>
            </a:prstTxWarp>
          </a:bodyPr>
          <a:lstStyle/>
          <a:p>
            <a:pPr lvl="0"/>
            <a:endParaRPr lang="en-US" sz="100">
              <a:solidFill>
                <a:schemeClr val="accent1"/>
              </a:solidFill>
            </a:endParaRPr>
          </a:p>
        </p:txBody>
      </p:sp>
      <p:pic>
        <p:nvPicPr>
          <p:cNvPr id="9" name="Picture 8">
            <a:extLst>
              <a:ext uri="{FF2B5EF4-FFF2-40B4-BE49-F238E27FC236}">
                <a16:creationId xmlns:a16="http://schemas.microsoft.com/office/drawing/2014/main" id="{1457C831-965F-4998-BB69-1179AFD8F637}"/>
              </a:ext>
            </a:extLst>
          </p:cNvPr>
          <p:cNvPicPr>
            <a:picLocks noChangeAspect="1"/>
          </p:cNvPicPr>
          <p:nvPr userDrawn="1"/>
        </p:nvPicPr>
        <p:blipFill>
          <a:blip r:embed="rId36" cstate="hqprint">
            <a:extLst>
              <a:ext uri="{28A0092B-C50C-407E-A947-70E740481C1C}">
                <a14:useLocalDpi xmlns:a14="http://schemas.microsoft.com/office/drawing/2010/main"/>
              </a:ext>
            </a:extLst>
          </a:blip>
          <a:stretch>
            <a:fillRect/>
          </a:stretch>
        </p:blipFill>
        <p:spPr>
          <a:xfrm>
            <a:off x="457200" y="4833642"/>
            <a:ext cx="1418753" cy="180440"/>
          </a:xfrm>
          <a:prstGeom prst="rect">
            <a:avLst/>
          </a:prstGeom>
        </p:spPr>
      </p:pic>
      <p:pic>
        <p:nvPicPr>
          <p:cNvPr id="10" name="Picture 9" descr="A close up of a sign&#10;&#10;Description automatically generated">
            <a:extLst>
              <a:ext uri="{FF2B5EF4-FFF2-40B4-BE49-F238E27FC236}">
                <a16:creationId xmlns:a16="http://schemas.microsoft.com/office/drawing/2014/main" id="{64DD626F-99E0-4E76-9CBF-6D422A8EB432}"/>
              </a:ext>
            </a:extLst>
          </p:cNvPr>
          <p:cNvPicPr>
            <a:picLocks noChangeAspect="1"/>
          </p:cNvPicPr>
          <p:nvPr userDrawn="1"/>
        </p:nvPicPr>
        <p:blipFill>
          <a:blip r:embed="rId37" cstate="hqprint">
            <a:extLst>
              <a:ext uri="{28A0092B-C50C-407E-A947-70E740481C1C}">
                <a14:useLocalDpi xmlns:a14="http://schemas.microsoft.com/office/drawing/2010/main"/>
              </a:ext>
            </a:extLst>
          </a:blip>
          <a:stretch>
            <a:fillRect/>
          </a:stretch>
        </p:blipFill>
        <p:spPr>
          <a:xfrm>
            <a:off x="7860665" y="4794647"/>
            <a:ext cx="1044942" cy="298334"/>
          </a:xfrm>
          <a:prstGeom prst="rect">
            <a:avLst/>
          </a:prstGeom>
        </p:spPr>
      </p:pic>
    </p:spTree>
    <p:extLst>
      <p:ext uri="{BB962C8B-B14F-4D97-AF65-F5344CB8AC3E}">
        <p14:creationId xmlns:p14="http://schemas.microsoft.com/office/powerpoint/2010/main" val="3933098562"/>
      </p:ext>
    </p:extLst>
  </p:cSld>
  <p:clrMap bg1="lt1" tx1="dk1" bg2="lt2" tx2="dk2" accent1="accent1" accent2="accent2" accent3="accent3" accent4="accent4" accent5="accent5" accent6="accent6" hlink="hlink" folHlink="folHlink"/>
  <p:sldLayoutIdLst>
    <p:sldLayoutId id="2147483810" r:id="rId1"/>
    <p:sldLayoutId id="2147483826" r:id="rId2"/>
    <p:sldLayoutId id="2147483827" r:id="rId3"/>
    <p:sldLayoutId id="2147483828"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3" r:id="rId13"/>
    <p:sldLayoutId id="2147483804" r:id="rId14"/>
    <p:sldLayoutId id="2147483805" r:id="rId15"/>
    <p:sldLayoutId id="2147483806" r:id="rId16"/>
    <p:sldLayoutId id="2147483807" r:id="rId17"/>
    <p:sldLayoutId id="2147483808" r:id="rId18"/>
    <p:sldLayoutId id="2147483809" r:id="rId19"/>
    <p:sldLayoutId id="2147483811" r:id="rId20"/>
    <p:sldLayoutId id="2147483812" r:id="rId21"/>
    <p:sldLayoutId id="2147483813" r:id="rId22"/>
    <p:sldLayoutId id="2147483814" r:id="rId23"/>
    <p:sldLayoutId id="2147483815" r:id="rId24"/>
    <p:sldLayoutId id="2147483816" r:id="rId25"/>
    <p:sldLayoutId id="2147483817" r:id="rId26"/>
    <p:sldLayoutId id="2147483818" r:id="rId27"/>
    <p:sldLayoutId id="2147483819" r:id="rId28"/>
    <p:sldLayoutId id="2147483820" r:id="rId29"/>
    <p:sldLayoutId id="2147483821" r:id="rId30"/>
    <p:sldLayoutId id="2147483829" r:id="rId31"/>
    <p:sldLayoutId id="2147483830" r:id="rId32"/>
    <p:sldLayoutId id="2147483831" r:id="rId33"/>
    <p:sldLayoutId id="2147483832" r:id="rId34"/>
  </p:sldLayoutIdLst>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hf sldNum="0" hdr="0" ftr="0" dt="0"/>
  <p:txStyles>
    <p:titleStyle>
      <a:lvl1pPr algn="l" defTabSz="457200" rtl="0" eaLnBrk="1" latinLnBrk="0" hangingPunct="1">
        <a:lnSpc>
          <a:spcPct val="95000"/>
        </a:lnSpc>
        <a:spcBef>
          <a:spcPct val="0"/>
        </a:spcBef>
        <a:buNone/>
        <a:defRPr sz="2800" b="1" i="0" kern="1200" cap="all" baseline="0">
          <a:solidFill>
            <a:schemeClr val="tx1">
              <a:lumMod val="50000"/>
            </a:schemeClr>
          </a:solidFill>
          <a:latin typeface="+mj-lt"/>
          <a:ea typeface="+mj-ea"/>
          <a:cs typeface="+mj-cs"/>
        </a:defRPr>
      </a:lvl1pPr>
    </p:titleStyle>
    <p:bodyStyle>
      <a:lvl1pPr marL="173038" indent="-173038" algn="l" defTabSz="457200" rtl="0" eaLnBrk="1" latinLnBrk="0" hangingPunct="1">
        <a:spcBef>
          <a:spcPts val="600"/>
        </a:spcBef>
        <a:spcAft>
          <a:spcPts val="0"/>
        </a:spcAft>
        <a:buFont typeface="Wingdings" pitchFamily="2" charset="2"/>
        <a:buChar char="§"/>
        <a:defRPr sz="1800" kern="1200" baseline="0">
          <a:solidFill>
            <a:schemeClr val="tx1">
              <a:lumMod val="50000"/>
            </a:schemeClr>
          </a:solidFill>
          <a:latin typeface="+mn-lt"/>
          <a:ea typeface="+mn-ea"/>
          <a:cs typeface="+mn-cs"/>
        </a:defRPr>
      </a:lvl1pPr>
      <a:lvl2pPr marL="520700" indent="-236538"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2pPr>
      <a:lvl3pPr marL="803275" indent="-187325"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3pPr>
      <a:lvl4pPr marL="1087438"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4pPr>
      <a:lvl5pPr marL="1371600" indent="-171450" algn="l" defTabSz="457200" rtl="0" eaLnBrk="1" latinLnBrk="0" hangingPunct="1">
        <a:spcBef>
          <a:spcPts val="0"/>
        </a:spcBef>
        <a:spcAft>
          <a:spcPts val="0"/>
        </a:spcAft>
        <a:buFont typeface="Arial"/>
        <a:buChar char="»"/>
        <a:defRPr sz="1800" kern="1200">
          <a:solidFill>
            <a:schemeClr val="tx1">
              <a:lumMod val="50000"/>
            </a:schemeClr>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orient="horz" pos="564">
          <p15:clr>
            <a:srgbClr val="F26B43"/>
          </p15:clr>
        </p15:guide>
        <p15:guide id="4" pos="5568">
          <p15:clr>
            <a:srgbClr val="F26B43"/>
          </p15:clr>
        </p15:guide>
        <p15:guide id="5" orient="horz" pos="2964">
          <p15:clr>
            <a:srgbClr val="F26B43"/>
          </p15:clr>
        </p15:guide>
        <p15:guide id="6" orient="horz" pos="1720">
          <p15:clr>
            <a:srgbClr val="F26B43"/>
          </p15:clr>
        </p15:guide>
        <p15:guide id="7" orient="horz" pos="876">
          <p15:clr>
            <a:srgbClr val="F26B43"/>
          </p15:clr>
        </p15:guide>
        <p15:guide id="8" orient="horz" pos="3180" userDrawn="1">
          <p15:clr>
            <a:srgbClr val="F26B43"/>
          </p15:clr>
        </p15:guide>
        <p15:guide id="9" pos="2880" userDrawn="1">
          <p15:clr>
            <a:srgbClr val="F26B43"/>
          </p15:clr>
        </p15:guide>
        <p15:guide id="10" orient="horz" pos="3156" userDrawn="1">
          <p15:clr>
            <a:srgbClr val="F26B43"/>
          </p15:clr>
        </p15:guide>
        <p15:guide id="11" pos="28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27.emf"/><Relationship Id="rId3" Type="http://schemas.openxmlformats.org/officeDocument/2006/relationships/notesSlide" Target="../notesSlides/notesSlide6.xml"/><Relationship Id="rId7" Type="http://schemas.openxmlformats.org/officeDocument/2006/relationships/image" Target="../media/image24.emf"/><Relationship Id="rId12" Type="http://schemas.openxmlformats.org/officeDocument/2006/relationships/oleObject" Target="../embeddings/oleObject5.bin"/><Relationship Id="rId17" Type="http://schemas.openxmlformats.org/officeDocument/2006/relationships/image" Target="../media/image30.png"/><Relationship Id="rId2" Type="http://schemas.openxmlformats.org/officeDocument/2006/relationships/slideLayout" Target="../slideLayouts/slideLayout34.xml"/><Relationship Id="rId16" Type="http://schemas.openxmlformats.org/officeDocument/2006/relationships/image" Target="../media/image29.png"/><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26.emf"/><Relationship Id="rId5" Type="http://schemas.openxmlformats.org/officeDocument/2006/relationships/image" Target="../media/image23.emf"/><Relationship Id="rId15" Type="http://schemas.openxmlformats.org/officeDocument/2006/relationships/image" Target="../media/image28.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25.emf"/><Relationship Id="rId14" Type="http://schemas.openxmlformats.org/officeDocument/2006/relationships/oleObject" Target="../embeddings/oleObject6.bin"/></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34.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22.jpe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2702E-9796-CC4D-BA4E-E0C572E43554}"/>
              </a:ext>
            </a:extLst>
          </p:cNvPr>
          <p:cNvSpPr>
            <a:spLocks noGrp="1"/>
          </p:cNvSpPr>
          <p:nvPr>
            <p:ph type="title"/>
          </p:nvPr>
        </p:nvSpPr>
        <p:spPr>
          <a:xfrm>
            <a:off x="2" y="1266798"/>
            <a:ext cx="4863724" cy="2029968"/>
          </a:xfrm>
        </p:spPr>
        <p:txBody>
          <a:bodyPr>
            <a:normAutofit/>
          </a:bodyPr>
          <a:lstStyle/>
          <a:p>
            <a:r>
              <a:rPr lang="en-US" sz="2400" b="1" dirty="0">
                <a:effectLst/>
                <a:latin typeface="Calibri" panose="020F0502020204030204" pitchFamily="34" charset="0"/>
                <a:ea typeface="Calibri" panose="020F0502020204030204" pitchFamily="34" charset="0"/>
                <a:cs typeface="Arial" panose="020B0604020202020204" pitchFamily="34" charset="0"/>
              </a:rPr>
              <a:t>Demonstration of Utility Managed Smart Charging for Multiple Benefit Streams </a:t>
            </a:r>
            <a:endParaRPr lang="en-US" sz="4400" dirty="0"/>
          </a:p>
        </p:txBody>
      </p:sp>
      <p:sp>
        <p:nvSpPr>
          <p:cNvPr id="4" name="Text Placeholder 3">
            <a:extLst>
              <a:ext uri="{FF2B5EF4-FFF2-40B4-BE49-F238E27FC236}">
                <a16:creationId xmlns:a16="http://schemas.microsoft.com/office/drawing/2014/main" id="{FA9C86D6-875F-5F43-8E6C-A29B5D436385}"/>
              </a:ext>
            </a:extLst>
          </p:cNvPr>
          <p:cNvSpPr>
            <a:spLocks noGrp="1"/>
          </p:cNvSpPr>
          <p:nvPr>
            <p:ph type="body" sz="quarter" idx="12"/>
          </p:nvPr>
        </p:nvSpPr>
        <p:spPr/>
        <p:txBody>
          <a:bodyPr/>
          <a:lstStyle/>
          <a:p>
            <a:endParaRPr lang="en-US"/>
          </a:p>
        </p:txBody>
      </p:sp>
      <p:sp>
        <p:nvSpPr>
          <p:cNvPr id="11" name="Text Placeholder 10">
            <a:extLst>
              <a:ext uri="{FF2B5EF4-FFF2-40B4-BE49-F238E27FC236}">
                <a16:creationId xmlns:a16="http://schemas.microsoft.com/office/drawing/2014/main" id="{33E42157-6BA4-4C48-96A8-2F5CDEC68775}"/>
              </a:ext>
            </a:extLst>
          </p:cNvPr>
          <p:cNvSpPr>
            <a:spLocks noGrp="1"/>
          </p:cNvSpPr>
          <p:nvPr>
            <p:ph type="body" sz="quarter" idx="19"/>
          </p:nvPr>
        </p:nvSpPr>
        <p:spPr>
          <a:xfrm>
            <a:off x="7314712" y="4371739"/>
            <a:ext cx="2692872" cy="386558"/>
          </a:xfrm>
        </p:spPr>
        <p:txBody>
          <a:bodyPr/>
          <a:lstStyle/>
          <a:p>
            <a:r>
              <a:rPr lang="en-US" dirty="0"/>
              <a:t>February 3rd, 2022</a:t>
            </a:r>
          </a:p>
        </p:txBody>
      </p:sp>
      <p:sp>
        <p:nvSpPr>
          <p:cNvPr id="6" name="Picture Placeholder 5">
            <a:extLst>
              <a:ext uri="{FF2B5EF4-FFF2-40B4-BE49-F238E27FC236}">
                <a16:creationId xmlns:a16="http://schemas.microsoft.com/office/drawing/2014/main" id="{E98D1804-A3E9-460D-BA29-1303096927E1}"/>
              </a:ext>
            </a:extLst>
          </p:cNvPr>
          <p:cNvSpPr>
            <a:spLocks noGrp="1"/>
          </p:cNvSpPr>
          <p:nvPr>
            <p:ph type="pic" sz="quarter" idx="16"/>
          </p:nvPr>
        </p:nvSpPr>
        <p:spPr/>
      </p:sp>
      <p:pic>
        <p:nvPicPr>
          <p:cNvPr id="20" name="Picture Placeholder 4"/>
          <p:cNvPicPr>
            <a:picLocks noChangeAspect="1"/>
          </p:cNvPicPr>
          <p:nvPr/>
        </p:nvPicPr>
        <p:blipFill>
          <a:blip r:embed="rId3"/>
          <a:srcRect l="5" r="5"/>
          <a:stretch>
            <a:fillRect/>
          </a:stretch>
        </p:blipFill>
        <p:spPr>
          <a:xfrm>
            <a:off x="4863726" y="1288899"/>
            <a:ext cx="4280275" cy="2007894"/>
          </a:xfrm>
          <a:prstGeom prst="rect">
            <a:avLst/>
          </a:prstGeom>
          <a:solidFill>
            <a:schemeClr val="bg1">
              <a:lumMod val="75000"/>
            </a:schemeClr>
          </a:solidFill>
        </p:spPr>
      </p:pic>
      <p:sp>
        <p:nvSpPr>
          <p:cNvPr id="3" name="Text Placeholder 2"/>
          <p:cNvSpPr>
            <a:spLocks noGrp="1"/>
          </p:cNvSpPr>
          <p:nvPr>
            <p:ph type="body" sz="quarter" idx="27"/>
          </p:nvPr>
        </p:nvSpPr>
        <p:spPr>
          <a:xfrm>
            <a:off x="239713" y="576971"/>
            <a:ext cx="5685350" cy="304654"/>
          </a:xfrm>
        </p:spPr>
        <p:txBody>
          <a:bodyPr/>
          <a:lstStyle/>
          <a:p>
            <a:r>
              <a:rPr lang="en-US" dirty="0"/>
              <a:t>For Argonne-Exelon Biweekly</a:t>
            </a:r>
          </a:p>
        </p:txBody>
      </p:sp>
      <p:sp>
        <p:nvSpPr>
          <p:cNvPr id="12" name="Text Placeholder 3"/>
          <p:cNvSpPr>
            <a:spLocks noGrp="1"/>
          </p:cNvSpPr>
          <p:nvPr>
            <p:ph type="body" sz="quarter" idx="17"/>
          </p:nvPr>
        </p:nvSpPr>
        <p:spPr>
          <a:xfrm>
            <a:off x="293186" y="3611499"/>
            <a:ext cx="9141079" cy="222740"/>
          </a:xfrm>
        </p:spPr>
        <p:txBody>
          <a:bodyPr>
            <a:normAutofit/>
          </a:bodyPr>
          <a:lstStyle/>
          <a:p>
            <a:endParaRPr lang="en-US" dirty="0"/>
          </a:p>
        </p:txBody>
      </p:sp>
      <p:sp>
        <p:nvSpPr>
          <p:cNvPr id="13" name="Text Placeholder 4"/>
          <p:cNvSpPr>
            <a:spLocks noGrp="1"/>
          </p:cNvSpPr>
          <p:nvPr>
            <p:ph type="body" sz="quarter" idx="18"/>
          </p:nvPr>
        </p:nvSpPr>
        <p:spPr>
          <a:xfrm>
            <a:off x="293186" y="3926314"/>
            <a:ext cx="3590495" cy="353349"/>
          </a:xfrm>
        </p:spPr>
        <p:txBody>
          <a:bodyPr/>
          <a:lstStyle/>
          <a:p>
            <a:r>
              <a:rPr lang="en-US" dirty="0"/>
              <a:t>Argonne National Laboratory</a:t>
            </a:r>
          </a:p>
        </p:txBody>
      </p:sp>
    </p:spTree>
    <p:extLst>
      <p:ext uri="{BB962C8B-B14F-4D97-AF65-F5344CB8AC3E}">
        <p14:creationId xmlns:p14="http://schemas.microsoft.com/office/powerpoint/2010/main" val="57582249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B2725-535A-4ED4-BBAC-75A07E1120AC}"/>
              </a:ext>
            </a:extLst>
          </p:cNvPr>
          <p:cNvSpPr>
            <a:spLocks noGrp="1"/>
          </p:cNvSpPr>
          <p:nvPr>
            <p:ph type="title"/>
          </p:nvPr>
        </p:nvSpPr>
        <p:spPr>
          <a:xfrm>
            <a:off x="457199" y="81683"/>
            <a:ext cx="8372901" cy="621711"/>
          </a:xfrm>
        </p:spPr>
        <p:txBody>
          <a:bodyPr/>
          <a:lstStyle/>
          <a:p>
            <a:r>
              <a:rPr lang="en-US" dirty="0"/>
              <a:t>Cyber </a:t>
            </a:r>
          </a:p>
        </p:txBody>
      </p:sp>
      <p:sp>
        <p:nvSpPr>
          <p:cNvPr id="3" name="Content Placeholder 2">
            <a:extLst>
              <a:ext uri="{FF2B5EF4-FFF2-40B4-BE49-F238E27FC236}">
                <a16:creationId xmlns:a16="http://schemas.microsoft.com/office/drawing/2014/main" id="{576B8F87-A4C0-4BD7-AA38-92C39FF38349}"/>
              </a:ext>
            </a:extLst>
          </p:cNvPr>
          <p:cNvSpPr>
            <a:spLocks noGrp="1"/>
          </p:cNvSpPr>
          <p:nvPr>
            <p:ph idx="1"/>
          </p:nvPr>
        </p:nvSpPr>
        <p:spPr>
          <a:xfrm>
            <a:off x="457198" y="838519"/>
            <a:ext cx="8372901" cy="3317082"/>
          </a:xfrm>
        </p:spPr>
        <p:txBody>
          <a:bodyPr/>
          <a:lstStyle/>
          <a:p>
            <a:r>
              <a:rPr lang="en-US" sz="1600" b="1" dirty="0"/>
              <a:t>Objective</a:t>
            </a:r>
            <a:r>
              <a:rPr lang="en-US" dirty="0"/>
              <a:t>: </a:t>
            </a:r>
            <a:r>
              <a:rPr lang="en-US" sz="1600" dirty="0"/>
              <a:t>Assess the impact of cyber-attack on the steady-state and dynamic performance of EV integrated power grid under various threat scenarios.</a:t>
            </a:r>
          </a:p>
          <a:p>
            <a:r>
              <a:rPr lang="en-US" sz="1600" b="1" dirty="0"/>
              <a:t>Analysis </a:t>
            </a:r>
          </a:p>
          <a:p>
            <a:pPr lvl="1"/>
            <a:r>
              <a:rPr lang="en-US" sz="1600" dirty="0">
                <a:latin typeface="+mj-lt"/>
                <a:ea typeface="DengXian" panose="02010600030101010101" pitchFamily="2" charset="-122"/>
              </a:rPr>
              <a:t>Perform architecture analysis of power systems including communication, control, and field devices.</a:t>
            </a:r>
          </a:p>
          <a:p>
            <a:pPr lvl="1"/>
            <a:r>
              <a:rPr lang="en-US" sz="1600" dirty="0">
                <a:latin typeface="+mj-lt"/>
                <a:ea typeface="DengXian" panose="02010600030101010101" pitchFamily="2" charset="-122"/>
              </a:rPr>
              <a:t>Utilize the vulnerabilities and actors identified in Year 1 to develop the treat models (Key scenarios: Data manipulation, denial of service (DoS) attack, the man in the middle attack, and  device misconfiguration)</a:t>
            </a:r>
          </a:p>
          <a:p>
            <a:r>
              <a:rPr lang="en-US" sz="1600" b="1" dirty="0"/>
              <a:t>Outputs/metrics/results</a:t>
            </a:r>
          </a:p>
          <a:p>
            <a:pPr lvl="1"/>
            <a:r>
              <a:rPr lang="en-US" sz="1600" dirty="0">
                <a:latin typeface="+mj-lt"/>
                <a:ea typeface="DengXian" panose="02010600030101010101" pitchFamily="2" charset="-122"/>
              </a:rPr>
              <a:t>Cyber threat models</a:t>
            </a:r>
          </a:p>
          <a:p>
            <a:pPr lvl="1"/>
            <a:r>
              <a:rPr lang="en-US" sz="1600" dirty="0">
                <a:latin typeface="+mj-lt"/>
                <a:ea typeface="DengXian" panose="02010600030101010101" pitchFamily="2" charset="-122"/>
              </a:rPr>
              <a:t>Attack scenarios</a:t>
            </a:r>
          </a:p>
          <a:p>
            <a:pPr lvl="1"/>
            <a:r>
              <a:rPr lang="en-US" sz="1600" dirty="0">
                <a:latin typeface="+mj-lt"/>
                <a:ea typeface="DengXian" panose="02010600030101010101" pitchFamily="2" charset="-122"/>
              </a:rPr>
              <a:t>Impact analysis results. The key metrics would be voltage and frequency deviations, stability margins, line loadings, customer not served, customer interruption time, etc</a:t>
            </a:r>
            <a:r>
              <a:rPr lang="en-US" sz="1600" dirty="0">
                <a:latin typeface="+mj-lt"/>
              </a:rPr>
              <a:t>.</a:t>
            </a:r>
          </a:p>
          <a:p>
            <a:endParaRPr lang="en-US" dirty="0"/>
          </a:p>
        </p:txBody>
      </p:sp>
      <p:sp>
        <p:nvSpPr>
          <p:cNvPr id="5" name="Slide Number Placeholder 4">
            <a:extLst>
              <a:ext uri="{FF2B5EF4-FFF2-40B4-BE49-F238E27FC236}">
                <a16:creationId xmlns:a16="http://schemas.microsoft.com/office/drawing/2014/main" id="{985EA390-B4DB-44EA-9AF4-68A4284CB86B}"/>
              </a:ext>
            </a:extLst>
          </p:cNvPr>
          <p:cNvSpPr>
            <a:spLocks noGrp="1"/>
          </p:cNvSpPr>
          <p:nvPr>
            <p:ph type="sldNum" sz="quarter" idx="13"/>
          </p:nvPr>
        </p:nvSpPr>
        <p:spPr/>
        <p:txBody>
          <a:bodyPr/>
          <a:lstStyle/>
          <a:p>
            <a:fld id="{AEFAAC5A-9C4F-4278-920D-DF2BAB595749}" type="slidenum">
              <a:rPr lang="en-US" smtClean="0"/>
              <a:pPr/>
              <a:t>10</a:t>
            </a:fld>
            <a:endParaRPr lang="en-US" dirty="0"/>
          </a:p>
        </p:txBody>
      </p:sp>
    </p:spTree>
    <p:extLst>
      <p:ext uri="{BB962C8B-B14F-4D97-AF65-F5344CB8AC3E}">
        <p14:creationId xmlns:p14="http://schemas.microsoft.com/office/powerpoint/2010/main" val="42244463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F0975F0-8658-4247-96E0-074D37384381}"/>
              </a:ext>
            </a:extLst>
          </p:cNvPr>
          <p:cNvSpPr>
            <a:spLocks noGrp="1"/>
          </p:cNvSpPr>
          <p:nvPr>
            <p:ph type="body" sz="quarter" idx="10"/>
          </p:nvPr>
        </p:nvSpPr>
        <p:spPr/>
        <p:txBody>
          <a:bodyPr/>
          <a:lstStyle/>
          <a:p>
            <a:pPr algn="ctr" defTabSz="466713">
              <a:lnSpc>
                <a:spcPct val="90000"/>
              </a:lnSpc>
              <a:spcBef>
                <a:spcPct val="0"/>
              </a:spcBef>
              <a:spcAft>
                <a:spcPct val="35000"/>
              </a:spcAft>
            </a:pPr>
            <a:r>
              <a:rPr lang="en-US" dirty="0"/>
              <a:t>Key Cyber Projects</a:t>
            </a:r>
          </a:p>
        </p:txBody>
      </p:sp>
    </p:spTree>
    <p:extLst>
      <p:ext uri="{BB962C8B-B14F-4D97-AF65-F5344CB8AC3E}">
        <p14:creationId xmlns:p14="http://schemas.microsoft.com/office/powerpoint/2010/main" val="1284636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2" y="79877"/>
            <a:ext cx="8610598" cy="621711"/>
          </a:xfrm>
        </p:spPr>
        <p:txBody>
          <a:bodyPr/>
          <a:lstStyle/>
          <a:p>
            <a:r>
              <a:rPr lang="en-US" sz="2400" dirty="0"/>
              <a:t>Next-generation Attack-resilient Electricity distribution systems</a:t>
            </a:r>
          </a:p>
        </p:txBody>
      </p:sp>
      <p:sp>
        <p:nvSpPr>
          <p:cNvPr id="4" name="Slide Number Placeholder 3"/>
          <p:cNvSpPr>
            <a:spLocks noGrp="1"/>
          </p:cNvSpPr>
          <p:nvPr>
            <p:ph type="sldNum" sz="quarter" idx="13"/>
          </p:nvPr>
        </p:nvSpPr>
        <p:spPr/>
        <p:txBody>
          <a:bodyPr/>
          <a:lstStyle/>
          <a:p>
            <a:fld id="{AEFAAC5A-9C4F-4278-920D-DF2BAB595749}" type="slidenum">
              <a:rPr lang="en-US" smtClean="0"/>
              <a:pPr/>
              <a:t>12</a:t>
            </a:fld>
            <a:endParaRPr lang="en-US" dirty="0"/>
          </a:p>
        </p:txBody>
      </p:sp>
      <p:sp>
        <p:nvSpPr>
          <p:cNvPr id="6" name="Content Placeholder 17">
            <a:extLst>
              <a:ext uri="{FF2B5EF4-FFF2-40B4-BE49-F238E27FC236}">
                <a16:creationId xmlns:a16="http://schemas.microsoft.com/office/drawing/2014/main" id="{1991E73B-BA2A-4E94-B263-E46F450F23E1}"/>
              </a:ext>
            </a:extLst>
          </p:cNvPr>
          <p:cNvSpPr txBox="1">
            <a:spLocks/>
          </p:cNvSpPr>
          <p:nvPr/>
        </p:nvSpPr>
        <p:spPr>
          <a:xfrm>
            <a:off x="257983" y="672735"/>
            <a:ext cx="4407893" cy="2607905"/>
          </a:xfrm>
          <a:prstGeom prst="rect">
            <a:avLst/>
          </a:prstGeom>
          <a:solidFill>
            <a:srgbClr val="5B9BD5">
              <a:lumMod val="20000"/>
              <a:lumOff val="80000"/>
            </a:srgbClr>
          </a:solid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defTabSz="914378">
              <a:spcBef>
                <a:spcPts val="200"/>
              </a:spcBef>
              <a:buNone/>
              <a:defRPr/>
            </a:pPr>
            <a:r>
              <a:rPr lang="en-US" sz="2000" b="1" dirty="0">
                <a:solidFill>
                  <a:prstClr val="black"/>
                </a:solidFill>
              </a:rPr>
              <a:t>Objective</a:t>
            </a:r>
          </a:p>
          <a:p>
            <a:pPr marL="0" lvl="1" indent="0" defTabSz="914378">
              <a:spcBef>
                <a:spcPts val="200"/>
              </a:spcBef>
              <a:buNone/>
              <a:defRPr/>
            </a:pPr>
            <a:r>
              <a:rPr lang="en-US" sz="1400" dirty="0">
                <a:solidFill>
                  <a:prstClr val="black"/>
                </a:solidFill>
              </a:rPr>
              <a:t>To develop a multi-layer attack-resilient holistic approach with particular focus on architectural changes of current electricity distribution systems and the needed innovation on DMS cybersecurity with increasing penetration of DERs and microgrids</a:t>
            </a:r>
          </a:p>
          <a:p>
            <a:pPr marL="0" lvl="1" indent="0" defTabSz="914378">
              <a:spcBef>
                <a:spcPts val="200"/>
              </a:spcBef>
              <a:buNone/>
              <a:defRPr/>
            </a:pPr>
            <a:r>
              <a:rPr lang="en-US" sz="2000" b="1" dirty="0">
                <a:solidFill>
                  <a:prstClr val="black"/>
                </a:solidFill>
              </a:rPr>
              <a:t>Motivation</a:t>
            </a:r>
          </a:p>
          <a:p>
            <a:pPr marL="169859" lvl="1" indent="-169859" defTabSz="914378">
              <a:spcBef>
                <a:spcPts val="200"/>
              </a:spcBef>
              <a:buFont typeface="Wingdings" panose="05000000000000000000" pitchFamily="2" charset="2"/>
              <a:buChar char="§"/>
              <a:defRPr/>
            </a:pPr>
            <a:r>
              <a:rPr lang="en-US" sz="1400" dirty="0">
                <a:solidFill>
                  <a:prstClr val="black"/>
                </a:solidFill>
              </a:rPr>
              <a:t>Increasing penetration of DERs, microgrids, and other smart grid technologies significantly enlarge the attack surface</a:t>
            </a:r>
          </a:p>
          <a:p>
            <a:pPr marL="169859" lvl="1" indent="-169859" defTabSz="914378">
              <a:spcBef>
                <a:spcPts val="200"/>
              </a:spcBef>
              <a:buFont typeface="Wingdings" panose="05000000000000000000" pitchFamily="2" charset="2"/>
              <a:buChar char="§"/>
              <a:defRPr/>
            </a:pPr>
            <a:r>
              <a:rPr lang="en-US" sz="1400" dirty="0">
                <a:solidFill>
                  <a:prstClr val="black"/>
                </a:solidFill>
              </a:rPr>
              <a:t>Existing DMS and other systems are lacking protection from cyber attacks</a:t>
            </a:r>
          </a:p>
          <a:p>
            <a:pPr marL="0" lvl="1" indent="0" defTabSz="914378">
              <a:buNone/>
              <a:defRPr/>
            </a:pPr>
            <a:endParaRPr lang="en-US" sz="1600" dirty="0">
              <a:solidFill>
                <a:prstClr val="black"/>
              </a:solidFill>
              <a:latin typeface="Calibri" panose="020F0502020204030204"/>
            </a:endParaRPr>
          </a:p>
        </p:txBody>
      </p:sp>
      <p:graphicFrame>
        <p:nvGraphicFramePr>
          <p:cNvPr id="15" name="Object 14"/>
          <p:cNvGraphicFramePr>
            <a:graphicFrameLocks noChangeAspect="1"/>
          </p:cNvGraphicFramePr>
          <p:nvPr/>
        </p:nvGraphicFramePr>
        <p:xfrm>
          <a:off x="5181500" y="349821"/>
          <a:ext cx="3098785" cy="2042903"/>
        </p:xfrm>
        <a:graphic>
          <a:graphicData uri="http://schemas.openxmlformats.org/presentationml/2006/ole">
            <mc:AlternateContent xmlns:mc="http://schemas.openxmlformats.org/markup-compatibility/2006">
              <mc:Choice xmlns:v="urn:schemas-microsoft-com:vml" Requires="v">
                <p:oleObj spid="_x0000_s1067" name="Visio" r:id="rId4" imgW="5143500" imgH="3390900" progId="Visio.Drawing.15">
                  <p:embed/>
                </p:oleObj>
              </mc:Choice>
              <mc:Fallback>
                <p:oleObj name="Visio" r:id="rId4" imgW="5143500" imgH="3390900" progId="Visio.Drawing.15">
                  <p:embed/>
                  <p:pic>
                    <p:nvPicPr>
                      <p:cNvPr id="15"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500" y="349821"/>
                        <a:ext cx="3098785" cy="2042903"/>
                      </a:xfrm>
                      <a:prstGeom prst="rect">
                        <a:avLst/>
                      </a:prstGeom>
                      <a:noFill/>
                    </p:spPr>
                  </p:pic>
                </p:oleObj>
              </mc:Fallback>
            </mc:AlternateContent>
          </a:graphicData>
        </a:graphic>
      </p:graphicFrame>
      <p:graphicFrame>
        <p:nvGraphicFramePr>
          <p:cNvPr id="16" name="Object 15"/>
          <p:cNvGraphicFramePr>
            <a:graphicFrameLocks noChangeAspect="1"/>
          </p:cNvGraphicFramePr>
          <p:nvPr/>
        </p:nvGraphicFramePr>
        <p:xfrm>
          <a:off x="4658992" y="2494870"/>
          <a:ext cx="1446251" cy="1381268"/>
        </p:xfrm>
        <a:graphic>
          <a:graphicData uri="http://schemas.openxmlformats.org/presentationml/2006/ole">
            <mc:AlternateContent xmlns:mc="http://schemas.openxmlformats.org/markup-compatibility/2006">
              <mc:Choice xmlns:v="urn:schemas-microsoft-com:vml" Requires="v">
                <p:oleObj spid="_x0000_s1068" name="Visio" r:id="rId6" imgW="20678775" imgH="19716750" progId="Visio.Drawing.15">
                  <p:embed/>
                </p:oleObj>
              </mc:Choice>
              <mc:Fallback>
                <p:oleObj name="Visio" r:id="rId6" imgW="20678775" imgH="19716750" progId="Visio.Drawing.15">
                  <p:embed/>
                  <p:pic>
                    <p:nvPicPr>
                      <p:cNvPr id="16"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58992" y="2494870"/>
                        <a:ext cx="1446251" cy="1381268"/>
                      </a:xfrm>
                      <a:prstGeom prst="rect">
                        <a:avLst/>
                      </a:prstGeom>
                      <a:noFill/>
                    </p:spPr>
                  </p:pic>
                </p:oleObj>
              </mc:Fallback>
            </mc:AlternateContent>
          </a:graphicData>
        </a:graphic>
      </p:graphicFrame>
      <p:graphicFrame>
        <p:nvGraphicFramePr>
          <p:cNvPr id="17" name="Object 16"/>
          <p:cNvGraphicFramePr>
            <a:graphicFrameLocks noChangeAspect="1"/>
          </p:cNvGraphicFramePr>
          <p:nvPr>
            <p:extLst>
              <p:ext uri="{D42A27DB-BD31-4B8C-83A1-F6EECF244321}">
                <p14:modId xmlns:p14="http://schemas.microsoft.com/office/powerpoint/2010/main" val="1187490356"/>
              </p:ext>
            </p:extLst>
          </p:nvPr>
        </p:nvGraphicFramePr>
        <p:xfrm>
          <a:off x="4658992" y="3854166"/>
          <a:ext cx="1062881" cy="963527"/>
        </p:xfrm>
        <a:graphic>
          <a:graphicData uri="http://schemas.openxmlformats.org/presentationml/2006/ole">
            <mc:AlternateContent xmlns:mc="http://schemas.openxmlformats.org/markup-compatibility/2006">
              <mc:Choice xmlns:v="urn:schemas-microsoft-com:vml" Requires="v">
                <p:oleObj spid="_x0000_s1069" name="Visio" r:id="rId8" imgW="7467600" imgH="6753225" progId="Visio.Drawing.15">
                  <p:embed/>
                </p:oleObj>
              </mc:Choice>
              <mc:Fallback>
                <p:oleObj name="Visio" r:id="rId8" imgW="7467600" imgH="6753225" progId="Visio.Drawing.15">
                  <p:embed/>
                  <p:pic>
                    <p:nvPicPr>
                      <p:cNvPr id="17" name="Object 1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58992" y="3854166"/>
                        <a:ext cx="1062881" cy="963527"/>
                      </a:xfrm>
                      <a:prstGeom prst="rect">
                        <a:avLst/>
                      </a:prstGeom>
                      <a:noFill/>
                    </p:spPr>
                  </p:pic>
                </p:oleObj>
              </mc:Fallback>
            </mc:AlternateContent>
          </a:graphicData>
        </a:graphic>
      </p:graphicFrame>
      <p:graphicFrame>
        <p:nvGraphicFramePr>
          <p:cNvPr id="18" name="Object 17"/>
          <p:cNvGraphicFramePr>
            <a:graphicFrameLocks noChangeAspect="1"/>
          </p:cNvGraphicFramePr>
          <p:nvPr/>
        </p:nvGraphicFramePr>
        <p:xfrm>
          <a:off x="5855535" y="3685779"/>
          <a:ext cx="1903146" cy="1078993"/>
        </p:xfrm>
        <a:graphic>
          <a:graphicData uri="http://schemas.openxmlformats.org/presentationml/2006/ole">
            <mc:AlternateContent xmlns:mc="http://schemas.openxmlformats.org/markup-compatibility/2006">
              <mc:Choice xmlns:v="urn:schemas-microsoft-com:vml" Requires="v">
                <p:oleObj spid="_x0000_s1070" name="Visio" r:id="rId10" imgW="14392275" imgH="8172450" progId="Visio.Drawing.15">
                  <p:embed/>
                </p:oleObj>
              </mc:Choice>
              <mc:Fallback>
                <p:oleObj name="Visio" r:id="rId10" imgW="14392275" imgH="8172450" progId="Visio.Drawing.15">
                  <p:embed/>
                  <p:pic>
                    <p:nvPicPr>
                      <p:cNvPr id="18" name="Object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55535" y="3685779"/>
                        <a:ext cx="1903146" cy="1078993"/>
                      </a:xfrm>
                      <a:prstGeom prst="rect">
                        <a:avLst/>
                      </a:prstGeom>
                      <a:noFill/>
                    </p:spPr>
                  </p:pic>
                </p:oleObj>
              </mc:Fallback>
            </mc:AlternateContent>
          </a:graphicData>
        </a:graphic>
      </p:graphicFrame>
      <p:graphicFrame>
        <p:nvGraphicFramePr>
          <p:cNvPr id="19" name="Object 18"/>
          <p:cNvGraphicFramePr>
            <a:graphicFrameLocks noChangeAspect="1"/>
          </p:cNvGraphicFramePr>
          <p:nvPr/>
        </p:nvGraphicFramePr>
        <p:xfrm>
          <a:off x="7784600" y="2628885"/>
          <a:ext cx="1369408" cy="907121"/>
        </p:xfrm>
        <a:graphic>
          <a:graphicData uri="http://schemas.openxmlformats.org/presentationml/2006/ole">
            <mc:AlternateContent xmlns:mc="http://schemas.openxmlformats.org/markup-compatibility/2006">
              <mc:Choice xmlns:v="urn:schemas-microsoft-com:vml" Requires="v">
                <p:oleObj spid="_x0000_s1071" name="Visio" r:id="rId12" imgW="7162800" imgH="4743450" progId="Visio.Drawing.15">
                  <p:embed/>
                </p:oleObj>
              </mc:Choice>
              <mc:Fallback>
                <p:oleObj name="Visio" r:id="rId12" imgW="7162800" imgH="4743450" progId="Visio.Drawing.15">
                  <p:embed/>
                  <p:pic>
                    <p:nvPicPr>
                      <p:cNvPr id="19"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84600" y="2628885"/>
                        <a:ext cx="1369408" cy="907121"/>
                      </a:xfrm>
                      <a:prstGeom prst="rect">
                        <a:avLst/>
                      </a:prstGeom>
                      <a:noFill/>
                    </p:spPr>
                  </p:pic>
                </p:oleObj>
              </mc:Fallback>
            </mc:AlternateContent>
          </a:graphicData>
        </a:graphic>
      </p:graphicFrame>
      <p:graphicFrame>
        <p:nvGraphicFramePr>
          <p:cNvPr id="20" name="Object 19"/>
          <p:cNvGraphicFramePr>
            <a:graphicFrameLocks noChangeAspect="1"/>
          </p:cNvGraphicFramePr>
          <p:nvPr/>
        </p:nvGraphicFramePr>
        <p:xfrm>
          <a:off x="6102023" y="2586460"/>
          <a:ext cx="1717618" cy="1049510"/>
        </p:xfrm>
        <a:graphic>
          <a:graphicData uri="http://schemas.openxmlformats.org/presentationml/2006/ole">
            <mc:AlternateContent xmlns:mc="http://schemas.openxmlformats.org/markup-compatibility/2006">
              <mc:Choice xmlns:v="urn:schemas-microsoft-com:vml" Requires="v">
                <p:oleObj spid="_x0000_s1072" name="Visio" r:id="rId14" imgW="9353550" imgH="5734050" progId="Visio.Drawing.15">
                  <p:embed/>
                </p:oleObj>
              </mc:Choice>
              <mc:Fallback>
                <p:oleObj name="Visio" r:id="rId14" imgW="9353550" imgH="5734050" progId="Visio.Drawing.15">
                  <p:embed/>
                  <p:pic>
                    <p:nvPicPr>
                      <p:cNvPr id="20" name="Object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6102023" y="2586460"/>
                        <a:ext cx="1717618" cy="1049510"/>
                      </a:xfrm>
                      <a:prstGeom prst="rect">
                        <a:avLst/>
                      </a:prstGeom>
                      <a:noFill/>
                    </p:spPr>
                  </p:pic>
                </p:oleObj>
              </mc:Fallback>
            </mc:AlternateContent>
          </a:graphicData>
        </a:graphic>
      </p:graphicFrame>
      <p:sp>
        <p:nvSpPr>
          <p:cNvPr id="21" name="TextBox 20"/>
          <p:cNvSpPr txBox="1"/>
          <p:nvPr/>
        </p:nvSpPr>
        <p:spPr>
          <a:xfrm>
            <a:off x="4883358" y="2310118"/>
            <a:ext cx="3858749" cy="261610"/>
          </a:xfrm>
          <a:prstGeom prst="rect">
            <a:avLst/>
          </a:prstGeom>
          <a:noFill/>
        </p:spPr>
        <p:txBody>
          <a:bodyPr wrap="none" rtlCol="0">
            <a:spAutoFit/>
          </a:bodyPr>
          <a:lstStyle/>
          <a:p>
            <a:pPr defTabSz="457189"/>
            <a:r>
              <a:rPr lang="en-US" sz="1100" dirty="0">
                <a:solidFill>
                  <a:prstClr val="black"/>
                </a:solidFill>
                <a:latin typeface="Calibri" panose="020F0502020204030204"/>
              </a:rPr>
              <a:t>Attack Surface for DMS of Next-Generation Distribution Systems</a:t>
            </a:r>
          </a:p>
        </p:txBody>
      </p:sp>
      <p:sp>
        <p:nvSpPr>
          <p:cNvPr id="22" name="TextBox 21"/>
          <p:cNvSpPr txBox="1"/>
          <p:nvPr/>
        </p:nvSpPr>
        <p:spPr>
          <a:xfrm>
            <a:off x="4658992" y="4830433"/>
            <a:ext cx="3415487" cy="415498"/>
          </a:xfrm>
          <a:prstGeom prst="rect">
            <a:avLst/>
          </a:prstGeom>
          <a:noFill/>
        </p:spPr>
        <p:txBody>
          <a:bodyPr wrap="square" rtlCol="0">
            <a:spAutoFit/>
          </a:bodyPr>
          <a:lstStyle/>
          <a:p>
            <a:pPr algn="ctr" defTabSz="457189"/>
            <a:r>
              <a:rPr lang="en-US" sz="1050" dirty="0">
                <a:solidFill>
                  <a:prstClr val="black"/>
                </a:solidFill>
                <a:latin typeface="Calibri" panose="020F0502020204030204"/>
              </a:rPr>
              <a:t>Cyber, Physical, and Functional Connectivity Identification for Various Actors</a:t>
            </a:r>
          </a:p>
        </p:txBody>
      </p:sp>
      <p:sp>
        <p:nvSpPr>
          <p:cNvPr id="24" name="Content Placeholder 18">
            <a:extLst>
              <a:ext uri="{FF2B5EF4-FFF2-40B4-BE49-F238E27FC236}">
                <a16:creationId xmlns:a16="http://schemas.microsoft.com/office/drawing/2014/main" id="{00CA8AD7-1CC6-4CA8-938E-F5F2C3DD6A0C}"/>
              </a:ext>
            </a:extLst>
          </p:cNvPr>
          <p:cNvSpPr txBox="1">
            <a:spLocks/>
          </p:cNvSpPr>
          <p:nvPr/>
        </p:nvSpPr>
        <p:spPr>
          <a:xfrm>
            <a:off x="271752" y="3301665"/>
            <a:ext cx="4394124" cy="1875661"/>
          </a:xfrm>
          <a:prstGeom prst="rect">
            <a:avLst/>
          </a:prstGeom>
          <a:solidFill>
            <a:srgbClr val="5B9BD5">
              <a:lumMod val="20000"/>
              <a:lumOff val="80000"/>
            </a:srgbClr>
          </a:solid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defTabSz="914378">
              <a:buNone/>
              <a:defRPr/>
            </a:pPr>
            <a:r>
              <a:rPr lang="en-US" sz="2000" b="1" dirty="0">
                <a:solidFill>
                  <a:prstClr val="black"/>
                </a:solidFill>
              </a:rPr>
              <a:t>Key Activities</a:t>
            </a:r>
          </a:p>
          <a:p>
            <a:pPr marL="166684" lvl="1" indent="-166684" defTabSz="914378">
              <a:spcBef>
                <a:spcPts val="0"/>
              </a:spcBef>
              <a:buFont typeface="Wingdings" panose="05000000000000000000" pitchFamily="2" charset="2"/>
              <a:buChar char="§"/>
              <a:defRPr/>
            </a:pPr>
            <a:r>
              <a:rPr lang="en-US" sz="1400" dirty="0">
                <a:solidFill>
                  <a:prstClr val="black"/>
                </a:solidFill>
              </a:rPr>
              <a:t>Develop system architecture for next-generation distribution systems</a:t>
            </a:r>
          </a:p>
          <a:p>
            <a:pPr marL="166684" lvl="1" indent="-166684" defTabSz="914378">
              <a:spcBef>
                <a:spcPts val="0"/>
              </a:spcBef>
              <a:buFont typeface="Wingdings" panose="05000000000000000000" pitchFamily="2" charset="2"/>
              <a:buChar char="§"/>
              <a:defRPr/>
            </a:pPr>
            <a:r>
              <a:rPr lang="en-US" sz="1400" dirty="0">
                <a:solidFill>
                  <a:prstClr val="black"/>
                </a:solidFill>
              </a:rPr>
              <a:t>Identify key DMS applications and actors for cyber security analysis </a:t>
            </a:r>
          </a:p>
          <a:p>
            <a:pPr marL="166684" lvl="1" indent="-166684" defTabSz="914378">
              <a:spcBef>
                <a:spcPts val="0"/>
              </a:spcBef>
              <a:buFont typeface="Wingdings" panose="05000000000000000000" pitchFamily="2" charset="2"/>
              <a:buChar char="§"/>
              <a:defRPr/>
            </a:pPr>
            <a:r>
              <a:rPr lang="en-US" sz="1400" dirty="0">
                <a:solidFill>
                  <a:prstClr val="black"/>
                </a:solidFill>
              </a:rPr>
              <a:t>Identify cyber, physical, and functional links for various actors</a:t>
            </a:r>
          </a:p>
          <a:p>
            <a:pPr marL="166684" lvl="1" indent="-166684" defTabSz="914378">
              <a:spcBef>
                <a:spcPts val="0"/>
              </a:spcBef>
              <a:buFont typeface="Wingdings" panose="05000000000000000000" pitchFamily="2" charset="2"/>
              <a:buChar char="§"/>
              <a:defRPr/>
            </a:pPr>
            <a:r>
              <a:rPr lang="en-US" sz="1400" dirty="0">
                <a:solidFill>
                  <a:prstClr val="black"/>
                </a:solidFill>
              </a:rPr>
              <a:t>Develop attack tree models for key DMS applications</a:t>
            </a:r>
          </a:p>
        </p:txBody>
      </p:sp>
      <p:pic>
        <p:nvPicPr>
          <p:cNvPr id="25" name="Picture 111" descr="Image result for argonne national laboratory"/>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992914" y="3788322"/>
            <a:ext cx="901771" cy="31526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19" descr="Image result for southern methodist university"/>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7973356" y="4225275"/>
            <a:ext cx="921329" cy="2984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14971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3"/>
          <a:stretch>
            <a:fillRect/>
          </a:stretch>
        </p:blipFill>
        <p:spPr>
          <a:xfrm>
            <a:off x="6399368" y="4575659"/>
            <a:ext cx="849227" cy="566151"/>
          </a:xfrm>
          <a:prstGeom prst="rect">
            <a:avLst/>
          </a:prstGeom>
        </p:spPr>
      </p:pic>
      <p:sp>
        <p:nvSpPr>
          <p:cNvPr id="2" name="Title 1"/>
          <p:cNvSpPr>
            <a:spLocks noGrp="1"/>
          </p:cNvSpPr>
          <p:nvPr>
            <p:ph type="title"/>
          </p:nvPr>
        </p:nvSpPr>
        <p:spPr>
          <a:xfrm>
            <a:off x="274961" y="94610"/>
            <a:ext cx="8372901" cy="621711"/>
          </a:xfrm>
        </p:spPr>
        <p:txBody>
          <a:bodyPr/>
          <a:lstStyle/>
          <a:p>
            <a:r>
              <a:rPr lang="en-US" sz="2400" dirty="0"/>
              <a:t>Cybersecurity for renewables, distributed energy resources, and smart inverters</a:t>
            </a:r>
          </a:p>
        </p:txBody>
      </p:sp>
      <p:sp>
        <p:nvSpPr>
          <p:cNvPr id="4" name="Slide Number Placeholder 3"/>
          <p:cNvSpPr>
            <a:spLocks noGrp="1"/>
          </p:cNvSpPr>
          <p:nvPr>
            <p:ph type="sldNum" sz="quarter" idx="13"/>
          </p:nvPr>
        </p:nvSpPr>
        <p:spPr/>
        <p:txBody>
          <a:bodyPr/>
          <a:lstStyle/>
          <a:p>
            <a:fld id="{AEFAAC5A-9C4F-4278-920D-DF2BAB595749}" type="slidenum">
              <a:rPr lang="en-US" smtClean="0"/>
              <a:pPr/>
              <a:t>13</a:t>
            </a:fld>
            <a:endParaRPr lang="en-US" dirty="0"/>
          </a:p>
        </p:txBody>
      </p:sp>
      <p:pic>
        <p:nvPicPr>
          <p:cNvPr id="7" name="Picture 6"/>
          <p:cNvPicPr>
            <a:picLocks noChangeAspect="1"/>
          </p:cNvPicPr>
          <p:nvPr/>
        </p:nvPicPr>
        <p:blipFill>
          <a:blip r:embed="rId4"/>
          <a:stretch>
            <a:fillRect/>
          </a:stretch>
        </p:blipFill>
        <p:spPr>
          <a:xfrm>
            <a:off x="5896812" y="716320"/>
            <a:ext cx="3071650" cy="1770590"/>
          </a:xfrm>
          <a:prstGeom prst="rect">
            <a:avLst/>
          </a:prstGeom>
        </p:spPr>
      </p:pic>
      <p:pic>
        <p:nvPicPr>
          <p:cNvPr id="10" name="Picture 4"/>
          <p:cNvPicPr>
            <a:picLocks noChangeAspect="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913337" y="2556726"/>
            <a:ext cx="2916767" cy="1865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5913337" y="4422035"/>
            <a:ext cx="3351302" cy="276999"/>
          </a:xfrm>
          <a:prstGeom prst="rect">
            <a:avLst/>
          </a:prstGeom>
          <a:noFill/>
        </p:spPr>
        <p:txBody>
          <a:bodyPr wrap="none" rtlCol="0">
            <a:spAutoFit/>
          </a:bodyPr>
          <a:lstStyle/>
          <a:p>
            <a:r>
              <a:rPr lang="en-US" sz="1200" dirty="0"/>
              <a:t>Emerging DER Architecture and Cyber Attacks</a:t>
            </a:r>
          </a:p>
        </p:txBody>
      </p:sp>
      <p:sp>
        <p:nvSpPr>
          <p:cNvPr id="12" name="TextBox 11"/>
          <p:cNvSpPr txBox="1"/>
          <p:nvPr/>
        </p:nvSpPr>
        <p:spPr>
          <a:xfrm>
            <a:off x="5896812" y="2348411"/>
            <a:ext cx="3599062" cy="276999"/>
          </a:xfrm>
          <a:prstGeom prst="rect">
            <a:avLst/>
          </a:prstGeom>
          <a:noFill/>
        </p:spPr>
        <p:txBody>
          <a:bodyPr wrap="none" rtlCol="0">
            <a:spAutoFit/>
          </a:bodyPr>
          <a:lstStyle/>
          <a:p>
            <a:r>
              <a:rPr lang="en-US" sz="1200" dirty="0"/>
              <a:t>Attack-Resilient Framework for DER cybersecurity</a:t>
            </a:r>
          </a:p>
        </p:txBody>
      </p:sp>
      <p:sp>
        <p:nvSpPr>
          <p:cNvPr id="14" name="Content Placeholder 17">
            <a:extLst>
              <a:ext uri="{FF2B5EF4-FFF2-40B4-BE49-F238E27FC236}">
                <a16:creationId xmlns:a16="http://schemas.microsoft.com/office/drawing/2014/main" id="{1991E73B-BA2A-4E94-B263-E46F450F23E1}"/>
              </a:ext>
            </a:extLst>
          </p:cNvPr>
          <p:cNvSpPr txBox="1">
            <a:spLocks/>
          </p:cNvSpPr>
          <p:nvPr/>
        </p:nvSpPr>
        <p:spPr>
          <a:xfrm>
            <a:off x="274962" y="756620"/>
            <a:ext cx="5565376" cy="2462831"/>
          </a:xfrm>
          <a:prstGeom prst="rect">
            <a:avLst/>
          </a:prstGeom>
          <a:solidFill>
            <a:srgbClr val="5B9BD5">
              <a:lumMod val="20000"/>
              <a:lumOff val="80000"/>
            </a:srgbClr>
          </a:solid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defTabSz="914378">
              <a:buNone/>
              <a:defRPr/>
            </a:pPr>
            <a:r>
              <a:rPr lang="en-US" sz="2000" b="1" dirty="0">
                <a:solidFill>
                  <a:prstClr val="black"/>
                </a:solidFill>
              </a:rPr>
              <a:t>Objective</a:t>
            </a:r>
          </a:p>
          <a:p>
            <a:pPr marL="0" lvl="1" indent="0" defTabSz="914378">
              <a:buNone/>
              <a:defRPr/>
            </a:pPr>
            <a:r>
              <a:rPr lang="en-US" altLang="en-US" sz="1500" dirty="0">
                <a:solidFill>
                  <a:prstClr val="black"/>
                </a:solidFill>
              </a:rPr>
              <a:t>To develop a holistic attack-resilient architecture and layered cyber-physical solution portfolio to protect the critical power grid infrastructure and the integrated distributed energy resources (DER) from malicious cyber attacks.</a:t>
            </a:r>
          </a:p>
          <a:p>
            <a:pPr marL="0" lvl="1" indent="0" defTabSz="914378">
              <a:buNone/>
              <a:defRPr/>
            </a:pPr>
            <a:r>
              <a:rPr lang="en-US" sz="2000" b="1" dirty="0">
                <a:solidFill>
                  <a:prstClr val="black"/>
                </a:solidFill>
              </a:rPr>
              <a:t>Key Activities</a:t>
            </a:r>
          </a:p>
          <a:p>
            <a:pPr marL="0" lvl="1" indent="0" defTabSz="914378">
              <a:buNone/>
              <a:defRPr/>
            </a:pPr>
            <a:r>
              <a:rPr lang="en-US" sz="1500" dirty="0">
                <a:solidFill>
                  <a:prstClr val="black"/>
                </a:solidFill>
              </a:rPr>
              <a:t>Develop DER cybersecurity framework, architecture, threat models, attack prevention, detection and mitigation strategies followed by R&amp;D experimentation and technology transfer for cyber-physical power system at cyber, device and utility layers.</a:t>
            </a:r>
          </a:p>
          <a:p>
            <a:pPr marL="342892" lvl="1" indent="-171446" defTabSz="914378">
              <a:spcBef>
                <a:spcPts val="600"/>
              </a:spcBef>
              <a:spcAft>
                <a:spcPts val="900"/>
              </a:spcAft>
              <a:buNone/>
              <a:defRPr/>
            </a:pPr>
            <a:endParaRPr lang="en-US" sz="1200" dirty="0">
              <a:solidFill>
                <a:prstClr val="black"/>
              </a:solidFill>
              <a:latin typeface="Calibri" panose="020F0502020204030204"/>
            </a:endParaRPr>
          </a:p>
          <a:p>
            <a:pPr marL="342892" lvl="1" indent="-171446" defTabSz="914378">
              <a:defRPr/>
            </a:pPr>
            <a:endParaRPr lang="en-US" sz="2000" dirty="0">
              <a:solidFill>
                <a:prstClr val="black"/>
              </a:solidFill>
              <a:latin typeface="Calibri" panose="020F0502020204030204"/>
            </a:endParaRPr>
          </a:p>
          <a:p>
            <a:pPr marL="342892" lvl="1" indent="-342892" defTabSz="914378">
              <a:defRPr/>
            </a:pPr>
            <a:endParaRPr lang="en-US" sz="2000" dirty="0">
              <a:solidFill>
                <a:prstClr val="black"/>
              </a:solidFill>
              <a:latin typeface="Calibri" panose="020F0502020204030204"/>
            </a:endParaRPr>
          </a:p>
          <a:p>
            <a:pPr marL="285743" lvl="1" indent="-285743" defTabSz="914378">
              <a:defRPr/>
            </a:pPr>
            <a:endParaRPr lang="en-US" sz="2000" dirty="0">
              <a:solidFill>
                <a:prstClr val="black"/>
              </a:solidFill>
              <a:latin typeface="Calibri" panose="020F0502020204030204"/>
            </a:endParaRPr>
          </a:p>
        </p:txBody>
      </p:sp>
      <p:sp>
        <p:nvSpPr>
          <p:cNvPr id="16" name="Content Placeholder 18">
            <a:extLst>
              <a:ext uri="{FF2B5EF4-FFF2-40B4-BE49-F238E27FC236}">
                <a16:creationId xmlns:a16="http://schemas.microsoft.com/office/drawing/2014/main" id="{00CA8AD7-1CC6-4CA8-938E-F5F2C3DD6A0C}"/>
              </a:ext>
            </a:extLst>
          </p:cNvPr>
          <p:cNvSpPr txBox="1">
            <a:spLocks/>
          </p:cNvSpPr>
          <p:nvPr/>
        </p:nvSpPr>
        <p:spPr>
          <a:xfrm>
            <a:off x="274962" y="3259750"/>
            <a:ext cx="5565376" cy="1857295"/>
          </a:xfrm>
          <a:prstGeom prst="rect">
            <a:avLst/>
          </a:prstGeom>
          <a:solidFill>
            <a:srgbClr val="5B9BD5">
              <a:lumMod val="20000"/>
              <a:lumOff val="80000"/>
            </a:srgbClr>
          </a:solidFill>
        </p:spPr>
        <p:txBody>
          <a:bodyPr vert="horz" wrap="square"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defTabSz="914378">
              <a:buNone/>
              <a:defRPr/>
            </a:pPr>
            <a:r>
              <a:rPr lang="en-US" altLang="en-US" sz="2000" b="1" dirty="0">
                <a:solidFill>
                  <a:prstClr val="black"/>
                </a:solidFill>
              </a:rPr>
              <a:t>Accomplishments</a:t>
            </a:r>
          </a:p>
          <a:p>
            <a:pPr marL="228594" indent="-228594" defTabSz="914378">
              <a:spcBef>
                <a:spcPts val="0"/>
              </a:spcBef>
              <a:defRPr/>
            </a:pPr>
            <a:r>
              <a:rPr lang="en-US" sz="1400" dirty="0">
                <a:solidFill>
                  <a:prstClr val="black"/>
                </a:solidFill>
              </a:rPr>
              <a:t>Developed machine learning based DER attack detection strategy and a bi-level attack mitigation strategy using energy buffer for smart inverters. </a:t>
            </a:r>
          </a:p>
          <a:p>
            <a:pPr marL="228594" indent="-228594" defTabSz="914378">
              <a:spcBef>
                <a:spcPts val="0"/>
              </a:spcBef>
              <a:defRPr/>
            </a:pPr>
            <a:r>
              <a:rPr lang="en-US" sz="1400" dirty="0">
                <a:solidFill>
                  <a:prstClr val="black"/>
                </a:solidFill>
              </a:rPr>
              <a:t>Developed a co-simulation platform, integrating OpenDSS and a IEEE 2030.5 protocol library, to evaluate the detection algorithms by simulate cyber attacks against DER communications.</a:t>
            </a:r>
          </a:p>
          <a:p>
            <a:pPr marL="228594" indent="-228594" defTabSz="914378">
              <a:spcBef>
                <a:spcPts val="0"/>
              </a:spcBef>
              <a:defRPr/>
            </a:pPr>
            <a:r>
              <a:rPr lang="en-US" sz="1400" dirty="0">
                <a:solidFill>
                  <a:prstClr val="black"/>
                </a:solidFill>
              </a:rPr>
              <a:t>A prototype of smart inverter TTE to enable the increased security in communications with the inverter. </a:t>
            </a:r>
          </a:p>
          <a:p>
            <a:pPr marL="0" indent="0" defTabSz="914378">
              <a:buNone/>
              <a:defRPr/>
            </a:pPr>
            <a:endParaRPr lang="en-US" sz="1600" dirty="0">
              <a:solidFill>
                <a:prstClr val="black"/>
              </a:solidFill>
              <a:latin typeface="Calibri" panose="020F0502020204030204"/>
            </a:endParaRPr>
          </a:p>
          <a:p>
            <a:pPr marL="342892" lvl="1" indent="-342892" defTabSz="914378">
              <a:defRPr/>
            </a:pPr>
            <a:endParaRPr lang="en-US" b="1" dirty="0">
              <a:solidFill>
                <a:prstClr val="black"/>
              </a:solidFill>
              <a:latin typeface="Calibri" panose="020F0502020204030204"/>
            </a:endParaRPr>
          </a:p>
        </p:txBody>
      </p:sp>
      <p:pic>
        <p:nvPicPr>
          <p:cNvPr id="17" name="Picture 2" descr="Image result for ANL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40338" y="4732446"/>
            <a:ext cx="418356" cy="38459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a:blip r:embed="rId7"/>
          <a:stretch>
            <a:fillRect/>
          </a:stretch>
        </p:blipFill>
        <p:spPr>
          <a:xfrm>
            <a:off x="7423162" y="4764184"/>
            <a:ext cx="868598" cy="284281"/>
          </a:xfrm>
          <a:prstGeom prst="rect">
            <a:avLst/>
          </a:prstGeom>
        </p:spPr>
      </p:pic>
    </p:spTree>
    <p:extLst>
      <p:ext uri="{BB962C8B-B14F-4D97-AF65-F5344CB8AC3E}">
        <p14:creationId xmlns:p14="http://schemas.microsoft.com/office/powerpoint/2010/main" val="18504137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1981C3-4457-4F7C-A120-20210C81C00D}"/>
              </a:ext>
            </a:extLst>
          </p:cNvPr>
          <p:cNvSpPr>
            <a:spLocks noGrp="1"/>
          </p:cNvSpPr>
          <p:nvPr>
            <p:ph type="body" sz="quarter" idx="10"/>
          </p:nvPr>
        </p:nvSpPr>
        <p:spPr>
          <a:xfrm>
            <a:off x="0" y="776087"/>
            <a:ext cx="8828955" cy="3712600"/>
          </a:xfrm>
        </p:spPr>
        <p:txBody>
          <a:bodyPr/>
          <a:lstStyle/>
          <a:p>
            <a:r>
              <a:rPr lang="en-US" sz="2400" dirty="0"/>
              <a:t>Thank you!</a:t>
            </a:r>
          </a:p>
          <a:p>
            <a:endParaRPr lang="en-US" sz="2400" dirty="0"/>
          </a:p>
        </p:txBody>
      </p:sp>
    </p:spTree>
    <p:extLst>
      <p:ext uri="{BB962C8B-B14F-4D97-AF65-F5344CB8AC3E}">
        <p14:creationId xmlns:p14="http://schemas.microsoft.com/office/powerpoint/2010/main" val="6329351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E0631-44F4-487D-8521-ED5544585A1D}"/>
              </a:ext>
            </a:extLst>
          </p:cNvPr>
          <p:cNvSpPr>
            <a:spLocks noGrp="1"/>
          </p:cNvSpPr>
          <p:nvPr>
            <p:ph type="title"/>
          </p:nvPr>
        </p:nvSpPr>
        <p:spPr>
          <a:xfrm>
            <a:off x="385549" y="25826"/>
            <a:ext cx="8372901" cy="621711"/>
          </a:xfrm>
        </p:spPr>
        <p:txBody>
          <a:bodyPr/>
          <a:lstStyle/>
          <a:p>
            <a:r>
              <a:rPr lang="en-US" dirty="0"/>
              <a:t>BP2 Study Scope and Tasks</a:t>
            </a:r>
          </a:p>
        </p:txBody>
      </p:sp>
      <p:sp>
        <p:nvSpPr>
          <p:cNvPr id="3" name="Content Placeholder 2">
            <a:extLst>
              <a:ext uri="{FF2B5EF4-FFF2-40B4-BE49-F238E27FC236}">
                <a16:creationId xmlns:a16="http://schemas.microsoft.com/office/drawing/2014/main" id="{69AA5247-7D30-4E5F-9656-02F95739DA9E}"/>
              </a:ext>
            </a:extLst>
          </p:cNvPr>
          <p:cNvSpPr>
            <a:spLocks noGrp="1"/>
          </p:cNvSpPr>
          <p:nvPr>
            <p:ph idx="1"/>
          </p:nvPr>
        </p:nvSpPr>
        <p:spPr>
          <a:xfrm>
            <a:off x="176248" y="1763264"/>
            <a:ext cx="8334303" cy="2139885"/>
          </a:xfrm>
        </p:spPr>
        <p:txBody>
          <a:bodyPr/>
          <a:lstStyle/>
          <a:p>
            <a:pPr lvl="1">
              <a:buFont typeface="Wingdings" panose="05000000000000000000" pitchFamily="2" charset="2"/>
              <a:buChar char="§"/>
            </a:pPr>
            <a:r>
              <a:rPr lang="en-US" sz="1600" dirty="0">
                <a:ea typeface="Times New Roman" panose="02020603050405020304" pitchFamily="18" charset="0"/>
              </a:rPr>
              <a:t>Use the ATEAM tool to simulate the impact of EV charging on the grid </a:t>
            </a:r>
            <a:r>
              <a:rPr lang="en-US" sz="1600" b="1" dirty="0">
                <a:solidFill>
                  <a:srgbClr val="0082CA"/>
                </a:solidFill>
              </a:rPr>
              <a:t>(Argonne)</a:t>
            </a:r>
          </a:p>
          <a:p>
            <a:pPr lvl="1">
              <a:buFont typeface="Wingdings" panose="05000000000000000000" pitchFamily="2" charset="2"/>
              <a:buChar char="§"/>
            </a:pPr>
            <a:r>
              <a:rPr lang="en-US" sz="1600" dirty="0">
                <a:ea typeface="Times New Roman" panose="02020603050405020304" pitchFamily="18" charset="0"/>
              </a:rPr>
              <a:t>Execute customer engagement program by connecting with customers</a:t>
            </a:r>
          </a:p>
          <a:p>
            <a:pPr lvl="1">
              <a:buFont typeface="Wingdings" panose="05000000000000000000" pitchFamily="2" charset="2"/>
              <a:buChar char="§"/>
            </a:pPr>
            <a:r>
              <a:rPr lang="en-US" sz="1600" dirty="0">
                <a:ea typeface="Times New Roman" panose="02020603050405020304" pitchFamily="18" charset="0"/>
              </a:rPr>
              <a:t>Install a utility-owned charging network</a:t>
            </a:r>
          </a:p>
          <a:p>
            <a:pPr lvl="1">
              <a:buFont typeface="Wingdings" panose="05000000000000000000" pitchFamily="2" charset="2"/>
              <a:buChar char="§"/>
            </a:pPr>
            <a:r>
              <a:rPr lang="en-US" sz="1600" dirty="0">
                <a:ea typeface="Times New Roman" panose="02020603050405020304" pitchFamily="18" charset="0"/>
              </a:rPr>
              <a:t>Supply and install (as needed) smart EVSE or smart managed-charging devices to customers</a:t>
            </a:r>
          </a:p>
          <a:p>
            <a:pPr lvl="1">
              <a:buFont typeface="Wingdings" panose="05000000000000000000" pitchFamily="2" charset="2"/>
              <a:buChar char="§"/>
            </a:pPr>
            <a:r>
              <a:rPr lang="en-US" sz="1600" dirty="0">
                <a:ea typeface="Times New Roman" panose="02020603050405020304" pitchFamily="18" charset="0"/>
              </a:rPr>
              <a:t>Enroll customers in the Smart Charge Management demonstration</a:t>
            </a:r>
          </a:p>
          <a:p>
            <a:pPr lvl="1">
              <a:buFont typeface="Wingdings" panose="05000000000000000000" pitchFamily="2" charset="2"/>
              <a:buChar char="§"/>
            </a:pPr>
            <a:r>
              <a:rPr lang="en-US" sz="1600" dirty="0">
                <a:ea typeface="Times New Roman" panose="02020603050405020304" pitchFamily="18" charset="0"/>
              </a:rPr>
              <a:t>Collect data and develop system settings that will inform the economic impact (cost and benefit) analysis on EVSEs and the grid </a:t>
            </a:r>
            <a:r>
              <a:rPr lang="en-US" sz="1600" b="1" dirty="0">
                <a:solidFill>
                  <a:srgbClr val="0082CA"/>
                </a:solidFill>
              </a:rPr>
              <a:t>(Argonne)</a:t>
            </a:r>
          </a:p>
          <a:p>
            <a:pPr lvl="1">
              <a:buFont typeface="Wingdings" panose="05000000000000000000" pitchFamily="2" charset="2"/>
              <a:buChar char="§"/>
            </a:pPr>
            <a:r>
              <a:rPr lang="en-US" sz="1600" dirty="0"/>
              <a:t>Perform a grid cybersecurity impact analysis considering large scale distribution system with EV penetration </a:t>
            </a:r>
            <a:r>
              <a:rPr lang="en-US" sz="1600" b="1" dirty="0">
                <a:solidFill>
                  <a:srgbClr val="0082CA"/>
                </a:solidFill>
              </a:rPr>
              <a:t>(Argonne)</a:t>
            </a:r>
          </a:p>
          <a:p>
            <a:pPr marL="284162" lvl="1" indent="0">
              <a:buNone/>
            </a:pPr>
            <a:endParaRPr lang="en-US" sz="1600" dirty="0">
              <a:latin typeface="Times New Roman" panose="02020603050405020304" pitchFamily="18" charset="0"/>
            </a:endParaRPr>
          </a:p>
        </p:txBody>
      </p:sp>
      <p:sp>
        <p:nvSpPr>
          <p:cNvPr id="5" name="Slide Number Placeholder 4">
            <a:extLst>
              <a:ext uri="{FF2B5EF4-FFF2-40B4-BE49-F238E27FC236}">
                <a16:creationId xmlns:a16="http://schemas.microsoft.com/office/drawing/2014/main" id="{384297AD-E3C9-4D20-827A-242127CE8FAF}"/>
              </a:ext>
            </a:extLst>
          </p:cNvPr>
          <p:cNvSpPr>
            <a:spLocks noGrp="1"/>
          </p:cNvSpPr>
          <p:nvPr>
            <p:ph type="sldNum" sz="quarter" idx="13"/>
          </p:nvPr>
        </p:nvSpPr>
        <p:spPr/>
        <p:txBody>
          <a:bodyPr/>
          <a:lstStyle/>
          <a:p>
            <a:fld id="{AEFAAC5A-9C4F-4278-920D-DF2BAB595749}" type="slidenum">
              <a:rPr lang="en-US" smtClean="0"/>
              <a:pPr/>
              <a:t>2</a:t>
            </a:fld>
            <a:endParaRPr lang="en-US" dirty="0"/>
          </a:p>
        </p:txBody>
      </p:sp>
      <p:sp>
        <p:nvSpPr>
          <p:cNvPr id="9" name="TextBox 8">
            <a:extLst>
              <a:ext uri="{FF2B5EF4-FFF2-40B4-BE49-F238E27FC236}">
                <a16:creationId xmlns:a16="http://schemas.microsoft.com/office/drawing/2014/main" id="{E7330F95-FA0C-4C00-BC6D-C15A8AEBA23C}"/>
              </a:ext>
            </a:extLst>
          </p:cNvPr>
          <p:cNvSpPr txBox="1"/>
          <p:nvPr/>
        </p:nvSpPr>
        <p:spPr>
          <a:xfrm>
            <a:off x="333214" y="768673"/>
            <a:ext cx="8657223" cy="830997"/>
          </a:xfrm>
          <a:prstGeom prst="rect">
            <a:avLst/>
          </a:prstGeom>
          <a:noFill/>
        </p:spPr>
        <p:txBody>
          <a:bodyPr wrap="square">
            <a:spAutoFit/>
          </a:bodyPr>
          <a:lstStyle/>
          <a:p>
            <a:r>
              <a:rPr lang="en-US" sz="1600" dirty="0"/>
              <a:t>Simulate the impact of EV charging on the grid.  Design innovative tactics that will maximize the customer participation, flexible resource availability, and grid benefits. Market programs to customers, enroll them in smart charging program. Install utility-owned charging network.</a:t>
            </a:r>
          </a:p>
        </p:txBody>
      </p:sp>
    </p:spTree>
    <p:extLst>
      <p:ext uri="{BB962C8B-B14F-4D97-AF65-F5344CB8AC3E}">
        <p14:creationId xmlns:p14="http://schemas.microsoft.com/office/powerpoint/2010/main" val="2527037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E0631-44F4-487D-8521-ED5544585A1D}"/>
              </a:ext>
            </a:extLst>
          </p:cNvPr>
          <p:cNvSpPr>
            <a:spLocks noGrp="1"/>
          </p:cNvSpPr>
          <p:nvPr>
            <p:ph type="title"/>
          </p:nvPr>
        </p:nvSpPr>
        <p:spPr>
          <a:xfrm>
            <a:off x="385549" y="25826"/>
            <a:ext cx="8372901" cy="621711"/>
          </a:xfrm>
        </p:spPr>
        <p:txBody>
          <a:bodyPr/>
          <a:lstStyle/>
          <a:p>
            <a:r>
              <a:rPr lang="en-US" dirty="0"/>
              <a:t>Argonne research tasks</a:t>
            </a:r>
          </a:p>
        </p:txBody>
      </p:sp>
      <p:sp>
        <p:nvSpPr>
          <p:cNvPr id="3" name="Content Placeholder 2">
            <a:extLst>
              <a:ext uri="{FF2B5EF4-FFF2-40B4-BE49-F238E27FC236}">
                <a16:creationId xmlns:a16="http://schemas.microsoft.com/office/drawing/2014/main" id="{69AA5247-7D30-4E5F-9656-02F95739DA9E}"/>
              </a:ext>
            </a:extLst>
          </p:cNvPr>
          <p:cNvSpPr>
            <a:spLocks noGrp="1"/>
          </p:cNvSpPr>
          <p:nvPr>
            <p:ph idx="1"/>
          </p:nvPr>
        </p:nvSpPr>
        <p:spPr>
          <a:xfrm>
            <a:off x="189292" y="1353448"/>
            <a:ext cx="8308215" cy="2315469"/>
          </a:xfrm>
        </p:spPr>
        <p:txBody>
          <a:bodyPr/>
          <a:lstStyle/>
          <a:p>
            <a:pPr lvl="1">
              <a:buFont typeface="Wingdings" panose="05000000000000000000" pitchFamily="2" charset="2"/>
              <a:buChar char="§"/>
            </a:pPr>
            <a:r>
              <a:rPr lang="en-US" sz="1600" dirty="0">
                <a:ea typeface="Times New Roman" panose="02020603050405020304" pitchFamily="18" charset="0"/>
              </a:rPr>
              <a:t>Simulate the impact of EV charging on the grid </a:t>
            </a:r>
            <a:endParaRPr lang="en-US" sz="1600" b="1" dirty="0">
              <a:solidFill>
                <a:srgbClr val="0082CA"/>
              </a:solidFill>
            </a:endParaRPr>
          </a:p>
          <a:p>
            <a:pPr lvl="2">
              <a:buFont typeface="Wingdings" panose="05000000000000000000" pitchFamily="2" charset="2"/>
              <a:buChar char="§"/>
            </a:pPr>
            <a:r>
              <a:rPr lang="en-US" sz="1400" dirty="0"/>
              <a:t>Expand utility-agent decision-making and resulting driver-agent response in charging</a:t>
            </a:r>
          </a:p>
          <a:p>
            <a:pPr lvl="2">
              <a:buFont typeface="Wingdings" panose="05000000000000000000" pitchFamily="2" charset="2"/>
              <a:buChar char="§"/>
            </a:pPr>
            <a:r>
              <a:rPr lang="en-US" sz="1400" dirty="0"/>
              <a:t>Incorporate incentives for smart charging</a:t>
            </a:r>
          </a:p>
          <a:p>
            <a:pPr lvl="2">
              <a:buFont typeface="Wingdings" panose="05000000000000000000" pitchFamily="2" charset="2"/>
              <a:buChar char="§"/>
            </a:pPr>
            <a:r>
              <a:rPr lang="en-US" sz="1400" dirty="0">
                <a:ea typeface="Times New Roman" panose="02020603050405020304" pitchFamily="18" charset="0"/>
              </a:rPr>
              <a:t>Develop ATEAM-T&amp;D co-simulation platform</a:t>
            </a:r>
            <a:endParaRPr lang="en-US" sz="1350" dirty="0">
              <a:ea typeface="Times New Roman" panose="02020603050405020304" pitchFamily="18" charset="0"/>
            </a:endParaRPr>
          </a:p>
          <a:p>
            <a:pPr lvl="2">
              <a:buFont typeface="Wingdings" panose="05000000000000000000" pitchFamily="2" charset="2"/>
              <a:buChar char="§"/>
            </a:pPr>
            <a:r>
              <a:rPr lang="en-US" sz="1400" dirty="0"/>
              <a:t>Quantify impacts to distribution and transmission systems from power quality point of view</a:t>
            </a:r>
          </a:p>
          <a:p>
            <a:pPr lvl="2">
              <a:buFont typeface="Wingdings" panose="05000000000000000000" pitchFamily="2" charset="2"/>
              <a:buChar char="§"/>
            </a:pPr>
            <a:endParaRPr lang="en-US" sz="1350" dirty="0">
              <a:ea typeface="Times New Roman" panose="02020603050405020304" pitchFamily="18" charset="0"/>
            </a:endParaRPr>
          </a:p>
          <a:p>
            <a:pPr lvl="1">
              <a:buFont typeface="Wingdings" panose="05000000000000000000" pitchFamily="2" charset="2"/>
              <a:buChar char="§"/>
            </a:pPr>
            <a:r>
              <a:rPr lang="en-US" sz="1600" dirty="0"/>
              <a:t>Collect data and develop system settings that will inform the economic impact (cost and benefit) analysis on EVSEs and the grid </a:t>
            </a:r>
            <a:endParaRPr lang="en-US" sz="1600" b="1" dirty="0">
              <a:solidFill>
                <a:srgbClr val="0082CA"/>
              </a:solidFill>
            </a:endParaRPr>
          </a:p>
          <a:p>
            <a:pPr lvl="2">
              <a:buFont typeface="Wingdings" panose="05000000000000000000" pitchFamily="2" charset="2"/>
              <a:buChar char="§"/>
            </a:pPr>
            <a:r>
              <a:rPr lang="en-US" sz="1350" dirty="0">
                <a:ea typeface="Times New Roman" panose="02020603050405020304" pitchFamily="18" charset="0"/>
              </a:rPr>
              <a:t>Estimate levelized cost of charging for </a:t>
            </a:r>
            <a:r>
              <a:rPr lang="en-US" sz="1400" i="1" dirty="0"/>
              <a:t>EVSE provider</a:t>
            </a:r>
            <a:r>
              <a:rPr lang="en-US" sz="1350" dirty="0">
                <a:ea typeface="Times New Roman" panose="02020603050405020304" pitchFamily="18" charset="0"/>
              </a:rPr>
              <a:t> ($/kwh)</a:t>
            </a:r>
          </a:p>
          <a:p>
            <a:pPr lvl="2">
              <a:buFont typeface="Wingdings" panose="05000000000000000000" pitchFamily="2" charset="2"/>
              <a:buChar char="§"/>
            </a:pPr>
            <a:r>
              <a:rPr lang="en-US" sz="1350" dirty="0">
                <a:ea typeface="Times New Roman" panose="02020603050405020304" pitchFamily="18" charset="0"/>
              </a:rPr>
              <a:t>Assess the grid upgrade needs, and resulting cost and benefits </a:t>
            </a:r>
          </a:p>
          <a:p>
            <a:pPr marL="615950" lvl="2" indent="0">
              <a:buNone/>
            </a:pPr>
            <a:endParaRPr lang="en-US" sz="1350" dirty="0">
              <a:latin typeface="Times New Roman" panose="02020603050405020304" pitchFamily="18" charset="0"/>
              <a:ea typeface="Times New Roman" panose="02020603050405020304" pitchFamily="18" charset="0"/>
            </a:endParaRPr>
          </a:p>
          <a:p>
            <a:pPr lvl="1">
              <a:buFont typeface="Wingdings" panose="05000000000000000000" pitchFamily="2" charset="2"/>
              <a:buChar char="§"/>
            </a:pPr>
            <a:r>
              <a:rPr lang="en-US" sz="1600" dirty="0"/>
              <a:t>Perform a grid cybersecurity impact analysis considering large scale distribution system with EV penetration </a:t>
            </a:r>
            <a:endParaRPr lang="en-US" sz="1350" dirty="0">
              <a:latin typeface="Times New Roman" panose="02020603050405020304" pitchFamily="18" charset="0"/>
              <a:ea typeface="Times New Roman" panose="02020603050405020304" pitchFamily="18" charset="0"/>
            </a:endParaRPr>
          </a:p>
          <a:p>
            <a:pPr lvl="2">
              <a:buFont typeface="Wingdings" panose="05000000000000000000" pitchFamily="2" charset="2"/>
              <a:buChar char="§"/>
            </a:pPr>
            <a:r>
              <a:rPr lang="en-US" sz="1350" dirty="0"/>
              <a:t>Identify cyber-physical threats, develop threat models  and perform cyber impact analysis of EV integrated power system using T&amp;D co-simulation platform.</a:t>
            </a:r>
          </a:p>
        </p:txBody>
      </p:sp>
      <p:sp>
        <p:nvSpPr>
          <p:cNvPr id="5" name="Slide Number Placeholder 4">
            <a:extLst>
              <a:ext uri="{FF2B5EF4-FFF2-40B4-BE49-F238E27FC236}">
                <a16:creationId xmlns:a16="http://schemas.microsoft.com/office/drawing/2014/main" id="{384297AD-E3C9-4D20-827A-242127CE8FAF}"/>
              </a:ext>
            </a:extLst>
          </p:cNvPr>
          <p:cNvSpPr>
            <a:spLocks noGrp="1"/>
          </p:cNvSpPr>
          <p:nvPr>
            <p:ph type="sldNum" sz="quarter" idx="13"/>
          </p:nvPr>
        </p:nvSpPr>
        <p:spPr/>
        <p:txBody>
          <a:bodyPr/>
          <a:lstStyle/>
          <a:p>
            <a:fld id="{AEFAAC5A-9C4F-4278-920D-DF2BAB595749}" type="slidenum">
              <a:rPr lang="en-US" smtClean="0"/>
              <a:pPr/>
              <a:t>3</a:t>
            </a:fld>
            <a:endParaRPr lang="en-US" dirty="0"/>
          </a:p>
        </p:txBody>
      </p:sp>
      <p:sp>
        <p:nvSpPr>
          <p:cNvPr id="9" name="TextBox 8">
            <a:extLst>
              <a:ext uri="{FF2B5EF4-FFF2-40B4-BE49-F238E27FC236}">
                <a16:creationId xmlns:a16="http://schemas.microsoft.com/office/drawing/2014/main" id="{E7330F95-FA0C-4C00-BC6D-C15A8AEBA23C}"/>
              </a:ext>
            </a:extLst>
          </p:cNvPr>
          <p:cNvSpPr txBox="1"/>
          <p:nvPr/>
        </p:nvSpPr>
        <p:spPr>
          <a:xfrm>
            <a:off x="333214" y="768673"/>
            <a:ext cx="8657223" cy="584775"/>
          </a:xfrm>
          <a:prstGeom prst="rect">
            <a:avLst/>
          </a:prstGeom>
          <a:noFill/>
        </p:spPr>
        <p:txBody>
          <a:bodyPr wrap="square">
            <a:spAutoFit/>
          </a:bodyPr>
          <a:lstStyle/>
          <a:p>
            <a:r>
              <a:rPr lang="en-US" sz="1600" dirty="0"/>
              <a:t>Simulate the impact of EV charging on the grid, quantify the cost and benefits, identify the cyber-physical threat</a:t>
            </a:r>
          </a:p>
        </p:txBody>
      </p:sp>
    </p:spTree>
    <p:extLst>
      <p:ext uri="{BB962C8B-B14F-4D97-AF65-F5344CB8AC3E}">
        <p14:creationId xmlns:p14="http://schemas.microsoft.com/office/powerpoint/2010/main" val="10513757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A82A36-A633-4BBE-BB16-B0A19655F5BC}"/>
              </a:ext>
            </a:extLst>
          </p:cNvPr>
          <p:cNvSpPr>
            <a:spLocks noGrp="1"/>
          </p:cNvSpPr>
          <p:nvPr>
            <p:ph type="title"/>
          </p:nvPr>
        </p:nvSpPr>
        <p:spPr>
          <a:xfrm>
            <a:off x="457200" y="114096"/>
            <a:ext cx="8372901" cy="442635"/>
          </a:xfrm>
        </p:spPr>
        <p:txBody>
          <a:bodyPr/>
          <a:lstStyle/>
          <a:p>
            <a:r>
              <a:rPr lang="en-US" dirty="0"/>
              <a:t>Interactions between ANL Models</a:t>
            </a:r>
          </a:p>
        </p:txBody>
      </p:sp>
      <p:grpSp>
        <p:nvGrpSpPr>
          <p:cNvPr id="62" name="Group 61">
            <a:extLst>
              <a:ext uri="{FF2B5EF4-FFF2-40B4-BE49-F238E27FC236}">
                <a16:creationId xmlns:a16="http://schemas.microsoft.com/office/drawing/2014/main" id="{CA8619A3-5275-4CFF-8C38-8ADFC8B28D83}"/>
              </a:ext>
            </a:extLst>
          </p:cNvPr>
          <p:cNvGrpSpPr/>
          <p:nvPr/>
        </p:nvGrpSpPr>
        <p:grpSpPr>
          <a:xfrm>
            <a:off x="457200" y="897298"/>
            <a:ext cx="8447020" cy="2524945"/>
            <a:chOff x="480872" y="944180"/>
            <a:chExt cx="10655984" cy="4551457"/>
          </a:xfrm>
        </p:grpSpPr>
        <p:sp>
          <p:nvSpPr>
            <p:cNvPr id="63" name="Rectangle 62">
              <a:extLst>
                <a:ext uri="{FF2B5EF4-FFF2-40B4-BE49-F238E27FC236}">
                  <a16:creationId xmlns:a16="http://schemas.microsoft.com/office/drawing/2014/main" id="{B9E48445-4A9C-4697-990D-CEE9DEEBA599}"/>
                </a:ext>
              </a:extLst>
            </p:cNvPr>
            <p:cNvSpPr/>
            <p:nvPr/>
          </p:nvSpPr>
          <p:spPr>
            <a:xfrm>
              <a:off x="480872" y="2073028"/>
              <a:ext cx="5835757" cy="1710190"/>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4" name="Rectangle 63">
              <a:extLst>
                <a:ext uri="{FF2B5EF4-FFF2-40B4-BE49-F238E27FC236}">
                  <a16:creationId xmlns:a16="http://schemas.microsoft.com/office/drawing/2014/main" id="{4F10FF44-F70D-4466-AD18-B20C0D2FB600}"/>
                </a:ext>
              </a:extLst>
            </p:cNvPr>
            <p:cNvSpPr/>
            <p:nvPr/>
          </p:nvSpPr>
          <p:spPr>
            <a:xfrm>
              <a:off x="3882647" y="4685519"/>
              <a:ext cx="2112929" cy="610276"/>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lumMod val="50000"/>
                    </a:prstClr>
                  </a:solidFill>
                  <a:effectLst/>
                  <a:uLnTx/>
                  <a:uFillTx/>
                  <a:latin typeface="Calibri" panose="020F0502020204030204"/>
                  <a:ea typeface="+mn-ea"/>
                  <a:cs typeface="+mn-cs"/>
                </a:rPr>
                <a:t>A-LEAF</a:t>
              </a:r>
            </a:p>
          </p:txBody>
        </p:sp>
        <p:sp>
          <p:nvSpPr>
            <p:cNvPr id="65" name="Rectangle 64">
              <a:extLst>
                <a:ext uri="{FF2B5EF4-FFF2-40B4-BE49-F238E27FC236}">
                  <a16:creationId xmlns:a16="http://schemas.microsoft.com/office/drawing/2014/main" id="{0280F723-4B83-4E69-B9D6-2B110D3D85FA}"/>
                </a:ext>
              </a:extLst>
            </p:cNvPr>
            <p:cNvSpPr/>
            <p:nvPr/>
          </p:nvSpPr>
          <p:spPr>
            <a:xfrm>
              <a:off x="733076" y="2747022"/>
              <a:ext cx="2112931" cy="602608"/>
            </a:xfrm>
            <a:prstGeom prst="rect">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lumMod val="50000"/>
                    </a:prstClr>
                  </a:solidFill>
                  <a:effectLst/>
                  <a:uLnTx/>
                  <a:uFillTx/>
                  <a:latin typeface="Calibri" panose="020F0502020204030204"/>
                  <a:ea typeface="+mn-ea"/>
                  <a:cs typeface="+mn-cs"/>
                </a:rPr>
                <a:t>ATEAM</a:t>
              </a:r>
              <a:endParaRPr kumimoji="0" lang="en-US" sz="1867" b="0" i="0" u="none" strike="noStrike" kern="0" cap="none" spc="0" normalizeH="0" baseline="0" noProof="0" dirty="0">
                <a:ln>
                  <a:noFill/>
                </a:ln>
                <a:solidFill>
                  <a:prstClr val="black">
                    <a:lumMod val="50000"/>
                  </a:prstClr>
                </a:solidFill>
                <a:effectLst/>
                <a:uLnTx/>
                <a:uFillTx/>
                <a:latin typeface="Calibri" panose="020F0502020204030204"/>
                <a:ea typeface="+mn-ea"/>
                <a:cs typeface="+mn-cs"/>
              </a:endParaRPr>
            </a:p>
          </p:txBody>
        </p:sp>
        <p:cxnSp>
          <p:nvCxnSpPr>
            <p:cNvPr id="66" name="Straight Arrow Connector 65">
              <a:extLst>
                <a:ext uri="{FF2B5EF4-FFF2-40B4-BE49-F238E27FC236}">
                  <a16:creationId xmlns:a16="http://schemas.microsoft.com/office/drawing/2014/main" id="{74B038DA-200A-47C4-B054-23FCED099086}"/>
                </a:ext>
              </a:extLst>
            </p:cNvPr>
            <p:cNvCxnSpPr>
              <a:cxnSpLocks/>
              <a:stCxn id="65" idx="3"/>
              <a:endCxn id="67" idx="1"/>
            </p:cNvCxnSpPr>
            <p:nvPr/>
          </p:nvCxnSpPr>
          <p:spPr>
            <a:xfrm flipV="1">
              <a:off x="2846008" y="3042525"/>
              <a:ext cx="1036640" cy="5801"/>
            </a:xfrm>
            <a:prstGeom prst="straightConnector1">
              <a:avLst/>
            </a:prstGeom>
            <a:noFill/>
            <a:ln w="76200" cap="flat" cmpd="sng" algn="ctr">
              <a:solidFill>
                <a:sysClr val="windowText" lastClr="000000">
                  <a:lumMod val="75000"/>
                  <a:lumOff val="25000"/>
                </a:sysClr>
              </a:solidFill>
              <a:prstDash val="solid"/>
              <a:miter lim="800000"/>
              <a:tailEnd type="triangle"/>
            </a:ln>
            <a:effectLst/>
          </p:spPr>
        </p:cxnSp>
        <p:sp>
          <p:nvSpPr>
            <p:cNvPr id="67" name="Rectangle 66">
              <a:extLst>
                <a:ext uri="{FF2B5EF4-FFF2-40B4-BE49-F238E27FC236}">
                  <a16:creationId xmlns:a16="http://schemas.microsoft.com/office/drawing/2014/main" id="{92C5E37C-4172-486E-98A8-AD14A30F08EB}"/>
                </a:ext>
              </a:extLst>
            </p:cNvPr>
            <p:cNvSpPr/>
            <p:nvPr/>
          </p:nvSpPr>
          <p:spPr>
            <a:xfrm>
              <a:off x="3882648" y="2747016"/>
              <a:ext cx="2112930" cy="591016"/>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lumMod val="50000"/>
                    </a:prstClr>
                  </a:solidFill>
                  <a:effectLst/>
                  <a:uLnTx/>
                  <a:uFillTx/>
                  <a:latin typeface="Calibri" panose="020F0502020204030204"/>
                  <a:ea typeface="+mn-ea"/>
                  <a:cs typeface="+mn-cs"/>
                </a:rPr>
                <a:t>TDcoSim</a:t>
              </a:r>
            </a:p>
          </p:txBody>
        </p:sp>
        <p:cxnSp>
          <p:nvCxnSpPr>
            <p:cNvPr id="68" name="Connector: Elbow 67">
              <a:extLst>
                <a:ext uri="{FF2B5EF4-FFF2-40B4-BE49-F238E27FC236}">
                  <a16:creationId xmlns:a16="http://schemas.microsoft.com/office/drawing/2014/main" id="{19A8E0FE-179A-4EB3-8770-8B9F3ED4B952}"/>
                </a:ext>
              </a:extLst>
            </p:cNvPr>
            <p:cNvCxnSpPr>
              <a:cxnSpLocks/>
              <a:stCxn id="65" idx="2"/>
              <a:endCxn id="64" idx="1"/>
            </p:cNvCxnSpPr>
            <p:nvPr/>
          </p:nvCxnSpPr>
          <p:spPr>
            <a:xfrm rot="16200000" flipH="1">
              <a:off x="2015582" y="3123591"/>
              <a:ext cx="1641028" cy="2093104"/>
            </a:xfrm>
            <a:prstGeom prst="bentConnector2">
              <a:avLst/>
            </a:prstGeom>
            <a:noFill/>
            <a:ln w="57150" cap="flat" cmpd="sng" algn="ctr">
              <a:solidFill>
                <a:sysClr val="windowText" lastClr="000000">
                  <a:lumMod val="65000"/>
                  <a:lumOff val="35000"/>
                </a:sysClr>
              </a:solidFill>
              <a:prstDash val="solid"/>
              <a:miter lim="800000"/>
              <a:tailEnd type="triangle"/>
            </a:ln>
            <a:effectLst/>
          </p:spPr>
        </p:cxnSp>
        <p:sp>
          <p:nvSpPr>
            <p:cNvPr id="69" name="TextBox 68">
              <a:extLst>
                <a:ext uri="{FF2B5EF4-FFF2-40B4-BE49-F238E27FC236}">
                  <a16:creationId xmlns:a16="http://schemas.microsoft.com/office/drawing/2014/main" id="{AF820EEF-B1DB-4281-ABEA-DD77F39500F2}"/>
                </a:ext>
              </a:extLst>
            </p:cNvPr>
            <p:cNvSpPr txBox="1"/>
            <p:nvPr/>
          </p:nvSpPr>
          <p:spPr>
            <a:xfrm>
              <a:off x="7581415" y="4673923"/>
              <a:ext cx="2322687" cy="461665"/>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rPr>
                <a:t>Economic Impact</a:t>
              </a:r>
            </a:p>
          </p:txBody>
        </p:sp>
        <p:grpSp>
          <p:nvGrpSpPr>
            <p:cNvPr id="70" name="Group 69">
              <a:extLst>
                <a:ext uri="{FF2B5EF4-FFF2-40B4-BE49-F238E27FC236}">
                  <a16:creationId xmlns:a16="http://schemas.microsoft.com/office/drawing/2014/main" id="{F518FD5D-3DA3-4DEA-9292-B62EE27E9592}"/>
                </a:ext>
              </a:extLst>
            </p:cNvPr>
            <p:cNvGrpSpPr/>
            <p:nvPr/>
          </p:nvGrpSpPr>
          <p:grpSpPr>
            <a:xfrm>
              <a:off x="7581416" y="2513054"/>
              <a:ext cx="3555440" cy="1080935"/>
              <a:chOff x="8384980" y="2041148"/>
              <a:chExt cx="3555440" cy="1080935"/>
            </a:xfrm>
          </p:grpSpPr>
          <p:sp>
            <p:nvSpPr>
              <p:cNvPr id="80" name="TextBox 79">
                <a:extLst>
                  <a:ext uri="{FF2B5EF4-FFF2-40B4-BE49-F238E27FC236}">
                    <a16:creationId xmlns:a16="http://schemas.microsoft.com/office/drawing/2014/main" id="{22A0F8AA-B235-4D49-A56D-78883574A5E0}"/>
                  </a:ext>
                </a:extLst>
              </p:cNvPr>
              <p:cNvSpPr txBox="1"/>
              <p:nvPr/>
            </p:nvSpPr>
            <p:spPr>
              <a:xfrm>
                <a:off x="8390253" y="2041148"/>
                <a:ext cx="1651415" cy="461664"/>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rPr>
                  <a:t>Grid Impact</a:t>
                </a:r>
              </a:p>
            </p:txBody>
          </p:sp>
          <p:sp>
            <p:nvSpPr>
              <p:cNvPr id="81" name="TextBox 80">
                <a:extLst>
                  <a:ext uri="{FF2B5EF4-FFF2-40B4-BE49-F238E27FC236}">
                    <a16:creationId xmlns:a16="http://schemas.microsoft.com/office/drawing/2014/main" id="{1979C1C0-FFC9-487D-8DB3-E9DB726FB425}"/>
                  </a:ext>
                </a:extLst>
              </p:cNvPr>
              <p:cNvSpPr txBox="1"/>
              <p:nvPr/>
            </p:nvSpPr>
            <p:spPr>
              <a:xfrm>
                <a:off x="8384980" y="2554762"/>
                <a:ext cx="3555440" cy="5673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black"/>
                    </a:solidFill>
                    <a:effectLst/>
                    <a:uLnTx/>
                    <a:uFillTx/>
                    <a:latin typeface="Calibri" panose="020F0502020204030204"/>
                  </a:rPr>
                  <a:t>Cybersecurity Impact </a:t>
                </a:r>
              </a:p>
            </p:txBody>
          </p:sp>
        </p:grpSp>
        <p:cxnSp>
          <p:nvCxnSpPr>
            <p:cNvPr id="71" name="Straight Arrow Connector 70">
              <a:extLst>
                <a:ext uri="{FF2B5EF4-FFF2-40B4-BE49-F238E27FC236}">
                  <a16:creationId xmlns:a16="http://schemas.microsoft.com/office/drawing/2014/main" id="{D1B0C129-191C-43A9-AB1A-DA28D92AF76D}"/>
                </a:ext>
              </a:extLst>
            </p:cNvPr>
            <p:cNvCxnSpPr>
              <a:cxnSpLocks/>
              <a:stCxn id="63" idx="3"/>
            </p:cNvCxnSpPr>
            <p:nvPr/>
          </p:nvCxnSpPr>
          <p:spPr>
            <a:xfrm>
              <a:off x="6316629" y="2928123"/>
              <a:ext cx="1150119" cy="0"/>
            </a:xfrm>
            <a:prstGeom prst="straightConnector1">
              <a:avLst/>
            </a:prstGeom>
            <a:noFill/>
            <a:ln w="57150" cap="flat" cmpd="sng" algn="ctr">
              <a:solidFill>
                <a:sysClr val="windowText" lastClr="000000">
                  <a:lumMod val="65000"/>
                  <a:lumOff val="35000"/>
                </a:sysClr>
              </a:solidFill>
              <a:prstDash val="solid"/>
              <a:miter lim="800000"/>
              <a:tailEnd type="triangle"/>
            </a:ln>
            <a:effectLst/>
          </p:spPr>
        </p:cxnSp>
        <p:cxnSp>
          <p:nvCxnSpPr>
            <p:cNvPr id="72" name="Straight Arrow Connector 71">
              <a:extLst>
                <a:ext uri="{FF2B5EF4-FFF2-40B4-BE49-F238E27FC236}">
                  <a16:creationId xmlns:a16="http://schemas.microsoft.com/office/drawing/2014/main" id="{C6D0C4FD-635B-4E57-938B-7881535231F5}"/>
                </a:ext>
              </a:extLst>
            </p:cNvPr>
            <p:cNvCxnSpPr>
              <a:cxnSpLocks/>
              <a:stCxn id="64" idx="3"/>
            </p:cNvCxnSpPr>
            <p:nvPr/>
          </p:nvCxnSpPr>
          <p:spPr>
            <a:xfrm>
              <a:off x="5995576" y="4990658"/>
              <a:ext cx="1471172" cy="0"/>
            </a:xfrm>
            <a:prstGeom prst="straightConnector1">
              <a:avLst/>
            </a:prstGeom>
            <a:noFill/>
            <a:ln w="57150" cap="flat" cmpd="sng" algn="ctr">
              <a:solidFill>
                <a:sysClr val="windowText" lastClr="000000">
                  <a:lumMod val="65000"/>
                  <a:lumOff val="35000"/>
                </a:sysClr>
              </a:solidFill>
              <a:prstDash val="solid"/>
              <a:miter lim="800000"/>
              <a:tailEnd type="triangle"/>
            </a:ln>
            <a:effectLst/>
          </p:spPr>
        </p:cxnSp>
        <p:sp>
          <p:nvSpPr>
            <p:cNvPr id="73" name="TextBox 72">
              <a:extLst>
                <a:ext uri="{FF2B5EF4-FFF2-40B4-BE49-F238E27FC236}">
                  <a16:creationId xmlns:a16="http://schemas.microsoft.com/office/drawing/2014/main" id="{AB2F5485-EF18-469F-9073-EAFDE63BA587}"/>
                </a:ext>
              </a:extLst>
            </p:cNvPr>
            <p:cNvSpPr txBox="1"/>
            <p:nvPr/>
          </p:nvSpPr>
          <p:spPr>
            <a:xfrm>
              <a:off x="2846008" y="1959756"/>
              <a:ext cx="906207" cy="461665"/>
            </a:xfrm>
            <a:prstGeom prst="rect">
              <a:avLst/>
            </a:prstGeom>
            <a:no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dirty="0">
                  <a:ln>
                    <a:noFill/>
                  </a:ln>
                  <a:solidFill>
                    <a:prstClr val="black"/>
                  </a:solidFill>
                  <a:effectLst/>
                  <a:uLnTx/>
                  <a:uFillTx/>
                  <a:latin typeface="Calibri" panose="020F0502020204030204"/>
                </a:rPr>
                <a:t>ATD</a:t>
              </a:r>
            </a:p>
          </p:txBody>
        </p:sp>
        <p:cxnSp>
          <p:nvCxnSpPr>
            <p:cNvPr id="74" name="Connector: Elbow 73">
              <a:extLst>
                <a:ext uri="{FF2B5EF4-FFF2-40B4-BE49-F238E27FC236}">
                  <a16:creationId xmlns:a16="http://schemas.microsoft.com/office/drawing/2014/main" id="{FDB18225-7CA6-4B1B-95BF-7768A811E4CB}"/>
                </a:ext>
              </a:extLst>
            </p:cNvPr>
            <p:cNvCxnSpPr>
              <a:cxnSpLocks/>
              <a:stCxn id="67" idx="2"/>
              <a:endCxn id="64" idx="0"/>
            </p:cNvCxnSpPr>
            <p:nvPr/>
          </p:nvCxnSpPr>
          <p:spPr>
            <a:xfrm rot="5400000">
              <a:off x="4265370" y="4011776"/>
              <a:ext cx="1347488" cy="1"/>
            </a:xfrm>
            <a:prstGeom prst="bentConnector3">
              <a:avLst>
                <a:gd name="adj1" fmla="val 50000"/>
              </a:avLst>
            </a:prstGeom>
            <a:noFill/>
            <a:ln w="57150" cap="flat" cmpd="sng" algn="ctr">
              <a:solidFill>
                <a:sysClr val="windowText" lastClr="000000">
                  <a:lumMod val="65000"/>
                  <a:lumOff val="35000"/>
                </a:sysClr>
              </a:solidFill>
              <a:prstDash val="solid"/>
              <a:miter lim="800000"/>
              <a:tailEnd type="triangle"/>
            </a:ln>
            <a:effectLst/>
          </p:spPr>
        </p:cxnSp>
        <p:sp>
          <p:nvSpPr>
            <p:cNvPr id="75" name="Rectangle 74">
              <a:extLst>
                <a:ext uri="{FF2B5EF4-FFF2-40B4-BE49-F238E27FC236}">
                  <a16:creationId xmlns:a16="http://schemas.microsoft.com/office/drawing/2014/main" id="{43FEC1A1-3B05-4BAE-8958-1BDBC2F95EA8}"/>
                </a:ext>
              </a:extLst>
            </p:cNvPr>
            <p:cNvSpPr/>
            <p:nvPr/>
          </p:nvSpPr>
          <p:spPr>
            <a:xfrm>
              <a:off x="3545964" y="944180"/>
              <a:ext cx="2770665" cy="541976"/>
            </a:xfrm>
            <a:prstGeom prst="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prstClr val="black">
                      <a:lumMod val="50000"/>
                    </a:prstClr>
                  </a:solidFill>
                  <a:effectLst/>
                  <a:uLnTx/>
                  <a:uFillTx/>
                  <a:latin typeface="Calibri" panose="020F0502020204030204"/>
                  <a:ea typeface="+mn-ea"/>
                  <a:cs typeface="+mn-cs"/>
                </a:rPr>
                <a:t>Cyber Threat Models</a:t>
              </a:r>
            </a:p>
          </p:txBody>
        </p:sp>
        <p:cxnSp>
          <p:nvCxnSpPr>
            <p:cNvPr id="76" name="Connector: Elbow 75">
              <a:extLst>
                <a:ext uri="{FF2B5EF4-FFF2-40B4-BE49-F238E27FC236}">
                  <a16:creationId xmlns:a16="http://schemas.microsoft.com/office/drawing/2014/main" id="{8070A634-68E0-4391-B822-7CA5E0E71650}"/>
                </a:ext>
              </a:extLst>
            </p:cNvPr>
            <p:cNvCxnSpPr>
              <a:cxnSpLocks/>
              <a:stCxn id="65" idx="0"/>
              <a:endCxn id="75" idx="1"/>
            </p:cNvCxnSpPr>
            <p:nvPr/>
          </p:nvCxnSpPr>
          <p:spPr>
            <a:xfrm rot="5400000" flipH="1" flipV="1">
              <a:off x="1901826" y="1102885"/>
              <a:ext cx="1531854" cy="1756422"/>
            </a:xfrm>
            <a:prstGeom prst="bentConnector2">
              <a:avLst/>
            </a:prstGeom>
            <a:noFill/>
            <a:ln w="28575" cap="flat" cmpd="sng" algn="ctr">
              <a:solidFill>
                <a:sysClr val="windowText" lastClr="000000">
                  <a:lumMod val="65000"/>
                  <a:lumOff val="35000"/>
                </a:sysClr>
              </a:solidFill>
              <a:prstDash val="solid"/>
              <a:miter lim="800000"/>
              <a:tailEnd type="triangle"/>
            </a:ln>
            <a:effectLst/>
          </p:spPr>
        </p:cxnSp>
        <p:cxnSp>
          <p:nvCxnSpPr>
            <p:cNvPr id="77" name="Straight Connector 76">
              <a:extLst>
                <a:ext uri="{FF2B5EF4-FFF2-40B4-BE49-F238E27FC236}">
                  <a16:creationId xmlns:a16="http://schemas.microsoft.com/office/drawing/2014/main" id="{BAA5584A-D906-4838-8AC5-50529B6097F5}"/>
                </a:ext>
              </a:extLst>
            </p:cNvPr>
            <p:cNvCxnSpPr>
              <a:cxnSpLocks/>
            </p:cNvCxnSpPr>
            <p:nvPr/>
          </p:nvCxnSpPr>
          <p:spPr>
            <a:xfrm>
              <a:off x="7508548" y="944180"/>
              <a:ext cx="0" cy="4551457"/>
            </a:xfrm>
            <a:prstGeom prst="line">
              <a:avLst/>
            </a:prstGeom>
            <a:noFill/>
            <a:ln w="57150" cap="flat" cmpd="sng" algn="ctr">
              <a:solidFill>
                <a:sysClr val="windowText" lastClr="000000">
                  <a:lumMod val="65000"/>
                  <a:lumOff val="35000"/>
                </a:sysClr>
              </a:solidFill>
              <a:prstDash val="solid"/>
              <a:miter lim="800000"/>
            </a:ln>
            <a:effectLst/>
          </p:spPr>
        </p:cxnSp>
        <p:cxnSp>
          <p:nvCxnSpPr>
            <p:cNvPr id="78" name="Straight Arrow Connector 77">
              <a:extLst>
                <a:ext uri="{FF2B5EF4-FFF2-40B4-BE49-F238E27FC236}">
                  <a16:creationId xmlns:a16="http://schemas.microsoft.com/office/drawing/2014/main" id="{C7103E00-ACFB-4262-AE2E-1107543A1C26}"/>
                </a:ext>
              </a:extLst>
            </p:cNvPr>
            <p:cNvCxnSpPr>
              <a:cxnSpLocks/>
            </p:cNvCxnSpPr>
            <p:nvPr/>
          </p:nvCxnSpPr>
          <p:spPr>
            <a:xfrm flipV="1">
              <a:off x="5181601" y="3377101"/>
              <a:ext cx="0" cy="1296822"/>
            </a:xfrm>
            <a:prstGeom prst="straightConnector1">
              <a:avLst/>
            </a:prstGeom>
            <a:noFill/>
            <a:ln w="57150" cap="flat" cmpd="sng" algn="ctr">
              <a:solidFill>
                <a:sysClr val="windowText" lastClr="000000">
                  <a:lumMod val="65000"/>
                  <a:lumOff val="35000"/>
                </a:sysClr>
              </a:solidFill>
              <a:prstDash val="sysDash"/>
              <a:miter lim="800000"/>
              <a:tailEnd type="triangle"/>
            </a:ln>
            <a:effectLst/>
          </p:spPr>
        </p:cxnSp>
        <p:cxnSp>
          <p:nvCxnSpPr>
            <p:cNvPr id="79" name="Straight Arrow Connector 78">
              <a:extLst>
                <a:ext uri="{FF2B5EF4-FFF2-40B4-BE49-F238E27FC236}">
                  <a16:creationId xmlns:a16="http://schemas.microsoft.com/office/drawing/2014/main" id="{1BA1AABC-6734-4699-9F88-0C3ED8CA4824}"/>
                </a:ext>
              </a:extLst>
            </p:cNvPr>
            <p:cNvCxnSpPr>
              <a:cxnSpLocks/>
            </p:cNvCxnSpPr>
            <p:nvPr/>
          </p:nvCxnSpPr>
          <p:spPr>
            <a:xfrm>
              <a:off x="6316629" y="3401724"/>
              <a:ext cx="1150119" cy="0"/>
            </a:xfrm>
            <a:prstGeom prst="straightConnector1">
              <a:avLst/>
            </a:prstGeom>
            <a:noFill/>
            <a:ln w="57150" cap="flat" cmpd="sng" algn="ctr">
              <a:solidFill>
                <a:sysClr val="windowText" lastClr="000000">
                  <a:lumMod val="65000"/>
                  <a:lumOff val="35000"/>
                </a:sysClr>
              </a:solidFill>
              <a:prstDash val="solid"/>
              <a:miter lim="800000"/>
              <a:tailEnd type="triangle"/>
            </a:ln>
            <a:effectLst/>
          </p:spPr>
        </p:cxnSp>
        <p:cxnSp>
          <p:nvCxnSpPr>
            <p:cNvPr id="139" name="Straight Arrow Connector 138">
              <a:extLst>
                <a:ext uri="{FF2B5EF4-FFF2-40B4-BE49-F238E27FC236}">
                  <a16:creationId xmlns:a16="http://schemas.microsoft.com/office/drawing/2014/main" id="{9D0EC796-01FD-4218-AF2F-4D7994704256}"/>
                </a:ext>
              </a:extLst>
            </p:cNvPr>
            <p:cNvCxnSpPr>
              <a:cxnSpLocks/>
              <a:stCxn id="75" idx="2"/>
              <a:endCxn id="67" idx="0"/>
            </p:cNvCxnSpPr>
            <p:nvPr/>
          </p:nvCxnSpPr>
          <p:spPr>
            <a:xfrm>
              <a:off x="4931297" y="1486156"/>
              <a:ext cx="7816" cy="1260860"/>
            </a:xfrm>
            <a:prstGeom prst="straightConnector1">
              <a:avLst/>
            </a:prstGeom>
            <a:noFill/>
            <a:ln w="28575" cap="flat" cmpd="sng" algn="ctr">
              <a:solidFill>
                <a:sysClr val="windowText" lastClr="000000">
                  <a:lumMod val="65000"/>
                  <a:lumOff val="35000"/>
                </a:sysClr>
              </a:solidFill>
              <a:prstDash val="solid"/>
              <a:miter lim="800000"/>
              <a:tailEnd type="triangle"/>
            </a:ln>
            <a:effectLst/>
          </p:spPr>
        </p:cxnSp>
      </p:grpSp>
      <p:grpSp>
        <p:nvGrpSpPr>
          <p:cNvPr id="82" name="Group 81">
            <a:extLst>
              <a:ext uri="{FF2B5EF4-FFF2-40B4-BE49-F238E27FC236}">
                <a16:creationId xmlns:a16="http://schemas.microsoft.com/office/drawing/2014/main" id="{D1D3B019-7DE3-4183-BA43-29A41BB4881E}"/>
              </a:ext>
            </a:extLst>
          </p:cNvPr>
          <p:cNvGrpSpPr/>
          <p:nvPr/>
        </p:nvGrpSpPr>
        <p:grpSpPr>
          <a:xfrm>
            <a:off x="457200" y="3682238"/>
            <a:ext cx="7556026" cy="1110344"/>
            <a:chOff x="480872" y="5155431"/>
            <a:chExt cx="7307248" cy="1570479"/>
          </a:xfrm>
        </p:grpSpPr>
        <p:sp>
          <p:nvSpPr>
            <p:cNvPr id="83" name="Rectangle 82">
              <a:extLst>
                <a:ext uri="{FF2B5EF4-FFF2-40B4-BE49-F238E27FC236}">
                  <a16:creationId xmlns:a16="http://schemas.microsoft.com/office/drawing/2014/main" id="{7DBA4900-0421-4DAA-B791-94AE0BEC80FE}"/>
                </a:ext>
              </a:extLst>
            </p:cNvPr>
            <p:cNvSpPr/>
            <p:nvPr/>
          </p:nvSpPr>
          <p:spPr>
            <a:xfrm>
              <a:off x="480872" y="5269394"/>
              <a:ext cx="1218619" cy="263353"/>
            </a:xfrm>
            <a:prstGeom prst="rect">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lumMod val="50000"/>
                    </a:prstClr>
                  </a:solidFill>
                  <a:effectLst/>
                  <a:uLnTx/>
                  <a:uFillTx/>
                  <a:latin typeface="Calibri" panose="020F0502020204030204"/>
                  <a:ea typeface="+mn-ea"/>
                  <a:cs typeface="+mn-cs"/>
                </a:rPr>
                <a:t>ATEAM</a:t>
              </a:r>
              <a:endParaRPr kumimoji="0" lang="en-US" sz="1400" b="0" i="0" u="none" strike="noStrike" kern="0" cap="none" spc="0" normalizeH="0" baseline="0" noProof="0" dirty="0">
                <a:ln>
                  <a:noFill/>
                </a:ln>
                <a:solidFill>
                  <a:prstClr val="black">
                    <a:lumMod val="50000"/>
                  </a:prstClr>
                </a:solidFill>
                <a:effectLst/>
                <a:uLnTx/>
                <a:uFillTx/>
                <a:latin typeface="Calibri" panose="020F0502020204030204"/>
                <a:ea typeface="+mn-ea"/>
                <a:cs typeface="+mn-cs"/>
              </a:endParaRPr>
            </a:p>
          </p:txBody>
        </p:sp>
        <p:sp>
          <p:nvSpPr>
            <p:cNvPr id="84" name="Rectangle 83">
              <a:extLst>
                <a:ext uri="{FF2B5EF4-FFF2-40B4-BE49-F238E27FC236}">
                  <a16:creationId xmlns:a16="http://schemas.microsoft.com/office/drawing/2014/main" id="{87F2AF51-D569-43FD-BE0F-71035DC3FFBB}"/>
                </a:ext>
              </a:extLst>
            </p:cNvPr>
            <p:cNvSpPr/>
            <p:nvPr/>
          </p:nvSpPr>
          <p:spPr>
            <a:xfrm>
              <a:off x="480872" y="5610437"/>
              <a:ext cx="1218618" cy="263353"/>
            </a:xfrm>
            <a:prstGeom prst="rect">
              <a:avLst/>
            </a:prstGeom>
            <a:gradFill rotWithShape="1">
              <a:gsLst>
                <a:gs pos="0">
                  <a:srgbClr val="70AD47">
                    <a:satMod val="103000"/>
                    <a:lumMod val="102000"/>
                    <a:tint val="94000"/>
                  </a:srgbClr>
                </a:gs>
                <a:gs pos="50000">
                  <a:srgbClr val="70AD47">
                    <a:satMod val="110000"/>
                    <a:lumMod val="100000"/>
                    <a:shade val="100000"/>
                  </a:srgbClr>
                </a:gs>
                <a:gs pos="100000">
                  <a:srgbClr val="70AD47">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lumMod val="50000"/>
                    </a:prstClr>
                  </a:solidFill>
                  <a:effectLst/>
                  <a:uLnTx/>
                  <a:uFillTx/>
                  <a:latin typeface="Calibri" panose="020F0502020204030204"/>
                  <a:ea typeface="+mn-ea"/>
                  <a:cs typeface="+mn-cs"/>
                </a:rPr>
                <a:t>TDcoSim</a:t>
              </a:r>
            </a:p>
          </p:txBody>
        </p:sp>
        <p:sp>
          <p:nvSpPr>
            <p:cNvPr id="85" name="Rectangle 84">
              <a:extLst>
                <a:ext uri="{FF2B5EF4-FFF2-40B4-BE49-F238E27FC236}">
                  <a16:creationId xmlns:a16="http://schemas.microsoft.com/office/drawing/2014/main" id="{191D7DE0-B3FA-4A42-9A85-E9EE26134783}"/>
                </a:ext>
              </a:extLst>
            </p:cNvPr>
            <p:cNvSpPr/>
            <p:nvPr/>
          </p:nvSpPr>
          <p:spPr>
            <a:xfrm>
              <a:off x="480872" y="6341733"/>
              <a:ext cx="1218618" cy="263353"/>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lumMod val="50000"/>
                    </a:prstClr>
                  </a:solidFill>
                  <a:effectLst/>
                  <a:uLnTx/>
                  <a:uFillTx/>
                  <a:latin typeface="Calibri" panose="020F0502020204030204"/>
                  <a:ea typeface="+mn-ea"/>
                  <a:cs typeface="+mn-cs"/>
                </a:rPr>
                <a:t>A-LEAF</a:t>
              </a:r>
            </a:p>
          </p:txBody>
        </p:sp>
        <p:sp>
          <p:nvSpPr>
            <p:cNvPr id="86" name="Rectangle 85">
              <a:extLst>
                <a:ext uri="{FF2B5EF4-FFF2-40B4-BE49-F238E27FC236}">
                  <a16:creationId xmlns:a16="http://schemas.microsoft.com/office/drawing/2014/main" id="{609F655F-8750-4F00-B9D8-6C6FDA51B58A}"/>
                </a:ext>
              </a:extLst>
            </p:cNvPr>
            <p:cNvSpPr/>
            <p:nvPr/>
          </p:nvSpPr>
          <p:spPr>
            <a:xfrm>
              <a:off x="480872" y="5970009"/>
              <a:ext cx="1218618" cy="263353"/>
            </a:xfrm>
            <a:prstGeom prst="rect">
              <a:avLst/>
            </a:prstGeom>
            <a:gradFill rotWithShape="1">
              <a:gsLst>
                <a:gs pos="0">
                  <a:srgbClr val="A5A5A5">
                    <a:satMod val="103000"/>
                    <a:lumMod val="102000"/>
                    <a:tint val="94000"/>
                  </a:srgbClr>
                </a:gs>
                <a:gs pos="50000">
                  <a:srgbClr val="A5A5A5">
                    <a:satMod val="110000"/>
                    <a:lumMod val="100000"/>
                    <a:shade val="100000"/>
                  </a:srgbClr>
                </a:gs>
                <a:gs pos="100000">
                  <a:srgbClr val="A5A5A5">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panose="020F0502020204030204"/>
                  <a:ea typeface="+mn-ea"/>
                  <a:cs typeface="+mn-cs"/>
                </a:rPr>
                <a:t>ATD</a:t>
              </a:r>
            </a:p>
          </p:txBody>
        </p:sp>
        <p:sp>
          <p:nvSpPr>
            <p:cNvPr id="87" name="TextBox 86">
              <a:extLst>
                <a:ext uri="{FF2B5EF4-FFF2-40B4-BE49-F238E27FC236}">
                  <a16:creationId xmlns:a16="http://schemas.microsoft.com/office/drawing/2014/main" id="{88F802CA-15A7-48B4-A014-961E6C684F10}"/>
                </a:ext>
              </a:extLst>
            </p:cNvPr>
            <p:cNvSpPr txBox="1"/>
            <p:nvPr/>
          </p:nvSpPr>
          <p:spPr>
            <a:xfrm>
              <a:off x="1692120" y="5155431"/>
              <a:ext cx="6096000" cy="478854"/>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333333"/>
                  </a:solidFill>
                  <a:effectLst/>
                  <a:uLnTx/>
                  <a:uFillTx/>
                  <a:latin typeface="proxima-nova"/>
                </a:rPr>
                <a:t>Agent-based Transportation Energy Analysis Model</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
          <p:nvSpPr>
            <p:cNvPr id="88" name="TextBox 87">
              <a:extLst>
                <a:ext uri="{FF2B5EF4-FFF2-40B4-BE49-F238E27FC236}">
                  <a16:creationId xmlns:a16="http://schemas.microsoft.com/office/drawing/2014/main" id="{E477EC85-934E-4BAE-971F-AA8EEC333FEC}"/>
                </a:ext>
              </a:extLst>
            </p:cNvPr>
            <p:cNvSpPr txBox="1"/>
            <p:nvPr/>
          </p:nvSpPr>
          <p:spPr>
            <a:xfrm>
              <a:off x="1692120" y="5519306"/>
              <a:ext cx="6096000" cy="478854"/>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24292F"/>
                  </a:solidFill>
                  <a:effectLst/>
                  <a:uLnTx/>
                  <a:uFillTx/>
                  <a:latin typeface="-apple-system"/>
                </a:rPr>
                <a:t>Transmission, and Distribution (T&amp;D) co-simulation tool</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
          <p:nvSpPr>
            <p:cNvPr id="89" name="TextBox 88">
              <a:extLst>
                <a:ext uri="{FF2B5EF4-FFF2-40B4-BE49-F238E27FC236}">
                  <a16:creationId xmlns:a16="http://schemas.microsoft.com/office/drawing/2014/main" id="{A94EDF48-BC2A-4EDA-BA03-1B1B13923F37}"/>
                </a:ext>
              </a:extLst>
            </p:cNvPr>
            <p:cNvSpPr txBox="1"/>
            <p:nvPr/>
          </p:nvSpPr>
          <p:spPr>
            <a:xfrm>
              <a:off x="1692120" y="5883179"/>
              <a:ext cx="6096000" cy="478854"/>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24292F"/>
                  </a:solidFill>
                  <a:effectLst/>
                  <a:uLnTx/>
                  <a:uFillTx/>
                  <a:latin typeface="-apple-system"/>
                </a:rPr>
                <a:t>ATEAM + T&amp;D co-simulation platform</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sp>
          <p:nvSpPr>
            <p:cNvPr id="90" name="TextBox 89">
              <a:extLst>
                <a:ext uri="{FF2B5EF4-FFF2-40B4-BE49-F238E27FC236}">
                  <a16:creationId xmlns:a16="http://schemas.microsoft.com/office/drawing/2014/main" id="{BFBF2DC6-69F1-42A6-A446-9FBA4F4F9659}"/>
                </a:ext>
              </a:extLst>
            </p:cNvPr>
            <p:cNvSpPr txBox="1"/>
            <p:nvPr/>
          </p:nvSpPr>
          <p:spPr>
            <a:xfrm>
              <a:off x="1692120" y="6247056"/>
              <a:ext cx="6096000" cy="478854"/>
            </a:xfrm>
            <a:prstGeom prst="rect">
              <a:avLst/>
            </a:prstGeom>
            <a:noFill/>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24292F"/>
                  </a:solidFill>
                  <a:effectLst/>
                  <a:uLnTx/>
                  <a:uFillTx/>
                  <a:latin typeface="-apple-system"/>
                </a:rPr>
                <a:t>Argonne’s Low-Carbon Electricity Analysis Framework</a:t>
              </a:r>
              <a:endParaRPr kumimoji="0" lang="en-US" sz="1600" b="0" i="0" u="none" strike="noStrike" kern="0" cap="none" spc="0" normalizeH="0" baseline="0" noProof="0" dirty="0">
                <a:ln>
                  <a:noFill/>
                </a:ln>
                <a:solidFill>
                  <a:prstClr val="black"/>
                </a:solidFill>
                <a:effectLst/>
                <a:uLnTx/>
                <a:uFillTx/>
                <a:latin typeface="Calibri" panose="020F0502020204030204"/>
              </a:endParaRPr>
            </a:p>
          </p:txBody>
        </p:sp>
      </p:grpSp>
    </p:spTree>
    <p:extLst>
      <p:ext uri="{BB962C8B-B14F-4D97-AF65-F5344CB8AC3E}">
        <p14:creationId xmlns:p14="http://schemas.microsoft.com/office/powerpoint/2010/main" val="2086768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74086"/>
            <a:ext cx="8372901" cy="621711"/>
          </a:xfrm>
        </p:spPr>
        <p:txBody>
          <a:bodyPr/>
          <a:lstStyle/>
          <a:p>
            <a:r>
              <a:rPr lang="en-US" dirty="0"/>
              <a:t>ATEAM simulates the co-Evolution of EV adoption and charging deployment</a:t>
            </a:r>
          </a:p>
        </p:txBody>
      </p:sp>
      <p:grpSp>
        <p:nvGrpSpPr>
          <p:cNvPr id="37" name="Group 36"/>
          <p:cNvGrpSpPr/>
          <p:nvPr/>
        </p:nvGrpSpPr>
        <p:grpSpPr>
          <a:xfrm>
            <a:off x="1194038" y="1462663"/>
            <a:ext cx="7129142" cy="3040938"/>
            <a:chOff x="1346282" y="1639951"/>
            <a:chExt cx="7129142" cy="3040938"/>
          </a:xfrm>
        </p:grpSpPr>
        <p:grpSp>
          <p:nvGrpSpPr>
            <p:cNvPr id="26" name="Group 25"/>
            <p:cNvGrpSpPr/>
            <p:nvPr/>
          </p:nvGrpSpPr>
          <p:grpSpPr>
            <a:xfrm>
              <a:off x="1346282" y="1676827"/>
              <a:ext cx="7129142" cy="2936797"/>
              <a:chOff x="1693592" y="1817869"/>
              <a:chExt cx="5725200" cy="2358454"/>
            </a:xfrm>
          </p:grpSpPr>
          <p:sp>
            <p:nvSpPr>
              <p:cNvPr id="12" name="Oval 11"/>
              <p:cNvSpPr/>
              <p:nvPr/>
            </p:nvSpPr>
            <p:spPr>
              <a:xfrm>
                <a:off x="3268176" y="1917547"/>
                <a:ext cx="2150448" cy="2150448"/>
              </a:xfrm>
              <a:prstGeom prst="ellipse">
                <a:avLst/>
              </a:prstGeom>
              <a:solidFill>
                <a:schemeClr val="bg1"/>
              </a:solidFill>
              <a:ln w="260350">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2" name="Group 21"/>
              <p:cNvGrpSpPr/>
              <p:nvPr/>
            </p:nvGrpSpPr>
            <p:grpSpPr>
              <a:xfrm>
                <a:off x="1693592" y="1817869"/>
                <a:ext cx="2662517" cy="230969"/>
                <a:chOff x="2706362" y="1888805"/>
                <a:chExt cx="1937288" cy="223703"/>
              </a:xfrm>
            </p:grpSpPr>
            <p:sp>
              <p:nvSpPr>
                <p:cNvPr id="21" name="Right Arrow 20"/>
                <p:cNvSpPr/>
                <p:nvPr/>
              </p:nvSpPr>
              <p:spPr>
                <a:xfrm>
                  <a:off x="2731763" y="1900324"/>
                  <a:ext cx="1902640" cy="212184"/>
                </a:xfrm>
                <a:prstGeom prst="rightArrow">
                  <a:avLst>
                    <a:gd name="adj1" fmla="val 100000"/>
                    <a:gd name="adj2" fmla="val 0"/>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a:off x="2706362" y="1888805"/>
                  <a:ext cx="1937288" cy="200653"/>
                </a:xfrm>
                <a:prstGeom prst="rightArrow">
                  <a:avLst>
                    <a:gd name="adj1" fmla="val 100000"/>
                    <a:gd name="adj2"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3" name="Group 22"/>
              <p:cNvGrpSpPr/>
              <p:nvPr/>
            </p:nvGrpSpPr>
            <p:grpSpPr>
              <a:xfrm>
                <a:off x="4343400" y="3935824"/>
                <a:ext cx="3075392" cy="240499"/>
                <a:chOff x="2706363" y="1858512"/>
                <a:chExt cx="1949758" cy="232933"/>
              </a:xfrm>
            </p:grpSpPr>
            <p:sp>
              <p:nvSpPr>
                <p:cNvPr id="24" name="Right Arrow 23"/>
                <p:cNvSpPr/>
                <p:nvPr/>
              </p:nvSpPr>
              <p:spPr>
                <a:xfrm>
                  <a:off x="2718833" y="1858512"/>
                  <a:ext cx="1937288" cy="212184"/>
                </a:xfrm>
                <a:prstGeom prst="rightArrow">
                  <a:avLst>
                    <a:gd name="adj1" fmla="val 100000"/>
                    <a:gd name="adj2" fmla="val 36859"/>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ight Arrow 24"/>
                <p:cNvSpPr/>
                <p:nvPr/>
              </p:nvSpPr>
              <p:spPr>
                <a:xfrm>
                  <a:off x="2706363" y="1886468"/>
                  <a:ext cx="1937288" cy="204977"/>
                </a:xfrm>
                <a:prstGeom prst="rightArrow">
                  <a:avLst>
                    <a:gd name="adj1" fmla="val 100000"/>
                    <a:gd name="adj2" fmla="val 36859"/>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
          <p:nvSpPr>
            <p:cNvPr id="30" name="TextBox 29"/>
            <p:cNvSpPr txBox="1"/>
            <p:nvPr/>
          </p:nvSpPr>
          <p:spPr>
            <a:xfrm>
              <a:off x="1346285" y="1639951"/>
              <a:ext cx="934871" cy="338554"/>
            </a:xfrm>
            <a:prstGeom prst="rect">
              <a:avLst/>
            </a:prstGeom>
            <a:noFill/>
          </p:spPr>
          <p:txBody>
            <a:bodyPr wrap="none" rtlCol="0">
              <a:spAutoFit/>
            </a:bodyPr>
            <a:lstStyle/>
            <a:p>
              <a:r>
                <a:rPr lang="en-US" sz="1600" b="1" dirty="0">
                  <a:solidFill>
                    <a:schemeClr val="bg1"/>
                  </a:solidFill>
                </a:rPr>
                <a:t>INPUTS</a:t>
              </a:r>
            </a:p>
          </p:txBody>
        </p:sp>
        <p:sp>
          <p:nvSpPr>
            <p:cNvPr id="31" name="TextBox 30"/>
            <p:cNvSpPr txBox="1"/>
            <p:nvPr/>
          </p:nvSpPr>
          <p:spPr>
            <a:xfrm>
              <a:off x="1346285" y="2022072"/>
              <a:ext cx="1960703" cy="2208297"/>
            </a:xfrm>
            <a:prstGeom prst="rect">
              <a:avLst/>
            </a:prstGeom>
            <a:noFill/>
          </p:spPr>
          <p:txBody>
            <a:bodyPr wrap="square" rtlCol="0">
              <a:spAutoFit/>
            </a:bodyPr>
            <a:lstStyle/>
            <a:p>
              <a:pPr marL="122238" indent="-122238">
                <a:spcAft>
                  <a:spcPts val="300"/>
                </a:spcAft>
                <a:buFont typeface="Wingdings" pitchFamily="2" charset="2"/>
                <a:buChar char="§"/>
              </a:pPr>
              <a:r>
                <a:rPr lang="en-US" sz="1200" dirty="0"/>
                <a:t>Vehicle registrations</a:t>
              </a:r>
            </a:p>
            <a:p>
              <a:pPr marL="122238" indent="-122238">
                <a:spcAft>
                  <a:spcPts val="300"/>
                </a:spcAft>
                <a:buFont typeface="Wingdings" pitchFamily="2" charset="2"/>
                <a:buChar char="§"/>
              </a:pPr>
              <a:r>
                <a:rPr lang="en-US" sz="1200" dirty="0"/>
                <a:t>Vehicle efficiency</a:t>
              </a:r>
            </a:p>
            <a:p>
              <a:pPr marL="122238" indent="-122238">
                <a:spcAft>
                  <a:spcPts val="300"/>
                </a:spcAft>
                <a:buFont typeface="Wingdings" pitchFamily="2" charset="2"/>
                <a:buChar char="§"/>
              </a:pPr>
              <a:r>
                <a:rPr lang="en-US" sz="1200" b="1" dirty="0"/>
                <a:t>Census tract characteristics</a:t>
              </a:r>
            </a:p>
            <a:p>
              <a:pPr marL="122238" indent="-122238">
                <a:spcAft>
                  <a:spcPts val="300"/>
                </a:spcAft>
                <a:buFont typeface="Wingdings" pitchFamily="2" charset="2"/>
                <a:buChar char="§"/>
              </a:pPr>
              <a:r>
                <a:rPr lang="en-US" sz="1200" b="1" dirty="0"/>
                <a:t>Household characteristics</a:t>
              </a:r>
            </a:p>
            <a:p>
              <a:pPr marL="122238" indent="-122238">
                <a:spcAft>
                  <a:spcPts val="300"/>
                </a:spcAft>
                <a:buFont typeface="Wingdings" pitchFamily="2" charset="2"/>
                <a:buChar char="§"/>
              </a:pPr>
              <a:r>
                <a:rPr lang="en-US" sz="1200" dirty="0"/>
                <a:t>EV projections *</a:t>
              </a:r>
            </a:p>
            <a:p>
              <a:pPr marL="122238" indent="-122238">
                <a:spcAft>
                  <a:spcPts val="300"/>
                </a:spcAft>
                <a:buFont typeface="Wingdings" pitchFamily="2" charset="2"/>
                <a:buChar char="§"/>
              </a:pPr>
              <a:r>
                <a:rPr lang="en-US" sz="1200" dirty="0"/>
                <a:t>Chargers by type</a:t>
              </a:r>
            </a:p>
            <a:p>
              <a:pPr marL="122238" indent="-122238">
                <a:spcAft>
                  <a:spcPts val="300"/>
                </a:spcAft>
                <a:buFont typeface="Wingdings" pitchFamily="2" charset="2"/>
                <a:buChar char="§"/>
              </a:pPr>
              <a:r>
                <a:rPr lang="en-US" sz="1200" b="1" dirty="0"/>
                <a:t>Travel demand</a:t>
              </a:r>
            </a:p>
            <a:p>
              <a:pPr marL="122238" indent="-122238">
                <a:spcAft>
                  <a:spcPts val="300"/>
                </a:spcAft>
                <a:buFont typeface="Wingdings" pitchFamily="2" charset="2"/>
                <a:buChar char="§"/>
              </a:pPr>
              <a:r>
                <a:rPr lang="en-US" sz="1200" b="1" dirty="0"/>
                <a:t>Charging behavior</a:t>
              </a:r>
            </a:p>
          </p:txBody>
        </p:sp>
        <p:sp>
          <p:nvSpPr>
            <p:cNvPr id="32" name="TextBox 31"/>
            <p:cNvSpPr txBox="1"/>
            <p:nvPr/>
          </p:nvSpPr>
          <p:spPr>
            <a:xfrm>
              <a:off x="6677163" y="2518704"/>
              <a:ext cx="1798261" cy="1762021"/>
            </a:xfrm>
            <a:prstGeom prst="rect">
              <a:avLst/>
            </a:prstGeom>
            <a:noFill/>
          </p:spPr>
          <p:txBody>
            <a:bodyPr wrap="square" rtlCol="0">
              <a:spAutoFit/>
            </a:bodyPr>
            <a:lstStyle/>
            <a:p>
              <a:pPr marL="122238" indent="-122238">
                <a:spcAft>
                  <a:spcPts val="300"/>
                </a:spcAft>
                <a:buFont typeface="Wingdings" pitchFamily="2" charset="2"/>
                <a:buChar char="§"/>
              </a:pPr>
              <a:r>
                <a:rPr lang="en-US" sz="1200" dirty="0"/>
                <a:t>Charging loads</a:t>
              </a:r>
            </a:p>
            <a:p>
              <a:pPr marL="122238" indent="-122238">
                <a:spcAft>
                  <a:spcPts val="300"/>
                </a:spcAft>
                <a:buFont typeface="Wingdings" pitchFamily="2" charset="2"/>
                <a:buChar char="§"/>
              </a:pPr>
              <a:r>
                <a:rPr lang="en-US" sz="1200" dirty="0"/>
                <a:t>Unmet demand</a:t>
              </a:r>
            </a:p>
            <a:p>
              <a:pPr marL="122238" indent="-122238">
                <a:spcAft>
                  <a:spcPts val="300"/>
                </a:spcAft>
                <a:buFont typeface="Wingdings" pitchFamily="2" charset="2"/>
                <a:buChar char="§"/>
              </a:pPr>
              <a:r>
                <a:rPr lang="en-US" sz="1200" dirty="0"/>
                <a:t>Charger utilization</a:t>
              </a:r>
            </a:p>
            <a:p>
              <a:pPr marL="122238" indent="-122238">
                <a:spcAft>
                  <a:spcPts val="300"/>
                </a:spcAft>
                <a:buFont typeface="Wingdings" pitchFamily="2" charset="2"/>
                <a:buChar char="§"/>
              </a:pPr>
              <a:r>
                <a:rPr lang="en-US" sz="1200" dirty="0"/>
                <a:t>EV Battery state of charge</a:t>
              </a:r>
            </a:p>
            <a:p>
              <a:pPr marL="122238" indent="-122238">
                <a:spcAft>
                  <a:spcPts val="300"/>
                </a:spcAft>
                <a:buFont typeface="Wingdings" pitchFamily="2" charset="2"/>
                <a:buChar char="§"/>
              </a:pPr>
              <a:r>
                <a:rPr lang="en-US" sz="1200" dirty="0"/>
                <a:t>Locations of </a:t>
              </a:r>
              <a:br>
                <a:rPr lang="en-US" sz="1200" dirty="0"/>
              </a:br>
              <a:r>
                <a:rPr lang="en-US" sz="1200" dirty="0"/>
                <a:t>new chargers</a:t>
              </a:r>
            </a:p>
            <a:p>
              <a:pPr marL="122238" indent="-122238">
                <a:spcAft>
                  <a:spcPts val="300"/>
                </a:spcAft>
                <a:buFont typeface="Wingdings" pitchFamily="2" charset="2"/>
                <a:buChar char="§"/>
              </a:pPr>
              <a:r>
                <a:rPr lang="en-US" sz="1200" dirty="0"/>
                <a:t>Etcetera</a:t>
              </a:r>
            </a:p>
          </p:txBody>
        </p:sp>
        <p:sp>
          <p:nvSpPr>
            <p:cNvPr id="33" name="TextBox 32"/>
            <p:cNvSpPr txBox="1"/>
            <p:nvPr/>
          </p:nvSpPr>
          <p:spPr>
            <a:xfrm>
              <a:off x="6677163" y="4299826"/>
              <a:ext cx="1162498" cy="338554"/>
            </a:xfrm>
            <a:prstGeom prst="rect">
              <a:avLst/>
            </a:prstGeom>
            <a:noFill/>
          </p:spPr>
          <p:txBody>
            <a:bodyPr wrap="none" rtlCol="0">
              <a:spAutoFit/>
            </a:bodyPr>
            <a:lstStyle/>
            <a:p>
              <a:r>
                <a:rPr lang="en-US" sz="1600" b="1">
                  <a:solidFill>
                    <a:schemeClr val="bg1"/>
                  </a:solidFill>
                </a:rPr>
                <a:t>OUTPUTS</a:t>
              </a:r>
              <a:endParaRPr lang="en-US" sz="1600" b="1" dirty="0">
                <a:solidFill>
                  <a:schemeClr val="bg1"/>
                </a:solidFill>
              </a:endParaRPr>
            </a:p>
          </p:txBody>
        </p:sp>
        <p:sp>
          <p:nvSpPr>
            <p:cNvPr id="34" name="TextBox 33"/>
            <p:cNvSpPr txBox="1"/>
            <p:nvPr/>
          </p:nvSpPr>
          <p:spPr>
            <a:xfrm>
              <a:off x="1394829" y="4342335"/>
              <a:ext cx="1652637" cy="338554"/>
            </a:xfrm>
            <a:prstGeom prst="rect">
              <a:avLst/>
            </a:prstGeom>
            <a:noFill/>
          </p:spPr>
          <p:txBody>
            <a:bodyPr wrap="square" rtlCol="0">
              <a:spAutoFit/>
            </a:bodyPr>
            <a:lstStyle/>
            <a:p>
              <a:pPr marL="60325" indent="-60325"/>
              <a:r>
                <a:rPr lang="en-US" sz="800" dirty="0"/>
                <a:t>*	Currently input; can be output upon full implementation</a:t>
              </a:r>
            </a:p>
          </p:txBody>
        </p:sp>
        <p:sp>
          <p:nvSpPr>
            <p:cNvPr id="35" name="TextBox 34"/>
            <p:cNvSpPr txBox="1"/>
            <p:nvPr/>
          </p:nvSpPr>
          <p:spPr>
            <a:xfrm>
              <a:off x="3861908" y="3554004"/>
              <a:ext cx="1599605" cy="369332"/>
            </a:xfrm>
            <a:prstGeom prst="rect">
              <a:avLst/>
            </a:prstGeom>
            <a:noFill/>
          </p:spPr>
          <p:txBody>
            <a:bodyPr wrap="none" rtlCol="0">
              <a:spAutoFit/>
            </a:bodyPr>
            <a:lstStyle/>
            <a:p>
              <a:pPr algn="ctr"/>
              <a:r>
                <a:rPr lang="en-US" b="1" dirty="0"/>
                <a:t>THE A-TEAM</a:t>
              </a:r>
            </a:p>
          </p:txBody>
        </p:sp>
        <p:pic>
          <p:nvPicPr>
            <p:cNvPr id="36" name="Picture 35"/>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3639174" y="2514689"/>
              <a:ext cx="2013412" cy="997476"/>
            </a:xfrm>
            <a:prstGeom prst="rect">
              <a:avLst/>
            </a:prstGeom>
          </p:spPr>
        </p:pic>
      </p:grpSp>
    </p:spTree>
    <p:extLst>
      <p:ext uri="{BB962C8B-B14F-4D97-AF65-F5344CB8AC3E}">
        <p14:creationId xmlns:p14="http://schemas.microsoft.com/office/powerpoint/2010/main" val="1346856257"/>
      </p:ext>
    </p:extLst>
  </p:cSld>
  <p:clrMapOvr>
    <a:masterClrMapping/>
  </p:clrMapOvr>
  <mc:AlternateContent xmlns:mc="http://schemas.openxmlformats.org/markup-compatibility/2006" xmlns:p14="http://schemas.microsoft.com/office/powerpoint/2010/main">
    <mc:Choice Requires="p14">
      <p:transition spd="med" p14:dur="700" advTm="209492">
        <p:fade/>
      </p:transition>
    </mc:Choice>
    <mc:Fallback xmlns="">
      <p:transition spd="med" advTm="209492">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9286" y="302954"/>
            <a:ext cx="8372901" cy="621711"/>
          </a:xfrm>
        </p:spPr>
        <p:txBody>
          <a:bodyPr/>
          <a:lstStyle/>
          <a:p>
            <a:r>
              <a:rPr lang="en-US" dirty="0"/>
              <a:t>Develop ATEAM-T&amp;D (ATD) co-simulation platform</a:t>
            </a:r>
          </a:p>
        </p:txBody>
      </p:sp>
      <p:sp>
        <p:nvSpPr>
          <p:cNvPr id="3" name="Content Placeholder 2"/>
          <p:cNvSpPr>
            <a:spLocks noGrp="1"/>
          </p:cNvSpPr>
          <p:nvPr>
            <p:ph idx="1"/>
          </p:nvPr>
        </p:nvSpPr>
        <p:spPr>
          <a:xfrm>
            <a:off x="439286" y="1022459"/>
            <a:ext cx="8372901" cy="3663241"/>
          </a:xfrm>
        </p:spPr>
        <p:txBody>
          <a:bodyPr/>
          <a:lstStyle/>
          <a:p>
            <a:r>
              <a:rPr lang="en-US" sz="1600" b="1" dirty="0">
                <a:ea typeface="Times New Roman" panose="02020603050405020304" pitchFamily="18" charset="0"/>
              </a:rPr>
              <a:t>Objective: Evaluate the Impact to Grid </a:t>
            </a:r>
            <a:r>
              <a:rPr lang="en-US" altLang="zh-CN" sz="1600" b="1" dirty="0">
                <a:ea typeface="Times New Roman" panose="02020603050405020304" pitchFamily="18" charset="0"/>
              </a:rPr>
              <a:t>w</a:t>
            </a:r>
            <a:r>
              <a:rPr lang="en-US" sz="1600" b="1" dirty="0">
                <a:ea typeface="Times New Roman" panose="02020603050405020304" pitchFamily="18" charset="0"/>
              </a:rPr>
              <a:t>ith Large-Scale EV Charging Load</a:t>
            </a:r>
          </a:p>
          <a:p>
            <a:pPr lvl="1"/>
            <a:r>
              <a:rPr lang="en-US" sz="1400" b="1" dirty="0">
                <a:ea typeface="Times New Roman" panose="02020603050405020304" pitchFamily="18" charset="0"/>
              </a:rPr>
              <a:t>Develop ATEAM-T&amp;D (ATD) co-simulation platform</a:t>
            </a:r>
          </a:p>
          <a:p>
            <a:pPr lvl="1"/>
            <a:r>
              <a:rPr lang="en-US" sz="1400" b="1" dirty="0">
                <a:ea typeface="Times New Roman" panose="02020603050405020304" pitchFamily="18" charset="0"/>
              </a:rPr>
              <a:t>Generate operation scenarios </a:t>
            </a:r>
          </a:p>
          <a:p>
            <a:pPr lvl="2"/>
            <a:r>
              <a:rPr lang="en-US" sz="1400" dirty="0">
                <a:ea typeface="Times New Roman" panose="02020603050405020304" pitchFamily="18" charset="0"/>
              </a:rPr>
              <a:t>Hourly charging load from ATEAM </a:t>
            </a:r>
            <a:r>
              <a:rPr lang="en-US" sz="1400" dirty="0" err="1">
                <a:solidFill>
                  <a:srgbClr val="000000"/>
                </a:solidFill>
              </a:rPr>
              <a:t>TDcoSim</a:t>
            </a:r>
            <a:r>
              <a:rPr lang="en-US" sz="1400" dirty="0">
                <a:solidFill>
                  <a:srgbClr val="000000"/>
                </a:solidFill>
              </a:rPr>
              <a:t> platform </a:t>
            </a:r>
          </a:p>
          <a:p>
            <a:pPr lvl="2"/>
            <a:r>
              <a:rPr lang="en-US" sz="1400" dirty="0">
                <a:solidFill>
                  <a:srgbClr val="000000"/>
                </a:solidFill>
                <a:ea typeface="Times New Roman" panose="02020603050405020304" pitchFamily="18" charset="0"/>
              </a:rPr>
              <a:t>Hourly loading profile of the grid</a:t>
            </a:r>
            <a:endParaRPr lang="en-US" sz="1400" dirty="0">
              <a:ea typeface="Times New Roman" panose="02020603050405020304" pitchFamily="18" charset="0"/>
            </a:endParaRPr>
          </a:p>
          <a:p>
            <a:pPr lvl="1"/>
            <a:r>
              <a:rPr lang="en-US" sz="1400" b="1" dirty="0">
                <a:ea typeface="Times New Roman" panose="02020603050405020304" pitchFamily="18" charset="0"/>
              </a:rPr>
              <a:t>Perform simulation study and write report</a:t>
            </a:r>
            <a:endParaRPr lang="en-US" sz="1400" dirty="0">
              <a:solidFill>
                <a:srgbClr val="000000"/>
              </a:solidFill>
            </a:endParaRPr>
          </a:p>
          <a:p>
            <a:pPr lvl="1"/>
            <a:endParaRPr lang="en-US" dirty="0">
              <a:solidFill>
                <a:srgbClr val="000000"/>
              </a:solidFill>
              <a:latin typeface="Times New Roman" panose="02020603050405020304" pitchFamily="18" charset="0"/>
            </a:endParaRPr>
          </a:p>
          <a:p>
            <a:pPr lvl="1"/>
            <a:endParaRPr lang="en-US" sz="1500" b="1" dirty="0">
              <a:latin typeface="Times New Roman" panose="02020603050405020304" pitchFamily="18" charset="0"/>
              <a:ea typeface="Times New Roman" panose="02020603050405020304" pitchFamily="18" charset="0"/>
            </a:endParaRPr>
          </a:p>
          <a:p>
            <a:endParaRPr lang="en-US" sz="1500" b="1" dirty="0">
              <a:latin typeface="Times New Roman" panose="02020603050405020304" pitchFamily="18" charset="0"/>
            </a:endParaRPr>
          </a:p>
          <a:p>
            <a:pPr lvl="1"/>
            <a:endParaRPr lang="en-US" sz="1500"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6</a:t>
            </a:fld>
            <a:endParaRPr lang="en-US" dirty="0"/>
          </a:p>
        </p:txBody>
      </p:sp>
      <p:pic>
        <p:nvPicPr>
          <p:cNvPr id="8" name="Picture 7">
            <a:extLst>
              <a:ext uri="{FF2B5EF4-FFF2-40B4-BE49-F238E27FC236}">
                <a16:creationId xmlns:a16="http://schemas.microsoft.com/office/drawing/2014/main" id="{F594190B-94FE-46FB-A764-63147E76D51C}"/>
              </a:ext>
            </a:extLst>
          </p:cNvPr>
          <p:cNvPicPr>
            <a:picLocks noChangeAspect="1"/>
          </p:cNvPicPr>
          <p:nvPr/>
        </p:nvPicPr>
        <p:blipFill>
          <a:blip r:embed="rId3"/>
          <a:stretch>
            <a:fillRect/>
          </a:stretch>
        </p:blipFill>
        <p:spPr>
          <a:xfrm>
            <a:off x="5409288" y="1863158"/>
            <a:ext cx="3510372" cy="2675058"/>
          </a:xfrm>
          <a:prstGeom prst="rect">
            <a:avLst/>
          </a:prstGeom>
        </p:spPr>
      </p:pic>
      <p:sp>
        <p:nvSpPr>
          <p:cNvPr id="10" name="TextBox 9">
            <a:extLst>
              <a:ext uri="{FF2B5EF4-FFF2-40B4-BE49-F238E27FC236}">
                <a16:creationId xmlns:a16="http://schemas.microsoft.com/office/drawing/2014/main" id="{D14A84ED-E8AB-4A84-BF7E-4DDE49B092B3}"/>
              </a:ext>
            </a:extLst>
          </p:cNvPr>
          <p:cNvSpPr txBox="1"/>
          <p:nvPr/>
        </p:nvSpPr>
        <p:spPr>
          <a:xfrm>
            <a:off x="331813" y="2408170"/>
            <a:ext cx="4498283" cy="2295500"/>
          </a:xfrm>
          <a:prstGeom prst="rect">
            <a:avLst/>
          </a:prstGeom>
          <a:noFill/>
        </p:spPr>
        <p:txBody>
          <a:bodyPr wrap="square">
            <a:spAutoFit/>
          </a:bodyPr>
          <a:lstStyle/>
          <a:p>
            <a:pPr marL="129779" indent="-129779" defTabSz="342900">
              <a:spcBef>
                <a:spcPts val="450"/>
              </a:spcBef>
              <a:buFont typeface="Wingdings" pitchFamily="2" charset="2"/>
              <a:buChar char="§"/>
            </a:pPr>
            <a:r>
              <a:rPr lang="en-US" sz="1500" b="1" dirty="0">
                <a:solidFill>
                  <a:schemeClr val="tx1">
                    <a:lumMod val="50000"/>
                  </a:schemeClr>
                </a:solidFill>
              </a:rPr>
              <a:t>Conduct Impacts Analysis</a:t>
            </a:r>
          </a:p>
          <a:p>
            <a:pPr marL="520700" lvl="1" indent="-236538" defTabSz="457200">
              <a:buFont typeface="Arial"/>
              <a:buChar char="–"/>
            </a:pPr>
            <a:r>
              <a:rPr lang="en-US" sz="1400" dirty="0">
                <a:solidFill>
                  <a:schemeClr val="tx1">
                    <a:lumMod val="50000"/>
                  </a:schemeClr>
                </a:solidFill>
              </a:rPr>
              <a:t>Identify the weakness of existing grid</a:t>
            </a:r>
          </a:p>
          <a:p>
            <a:pPr marL="520700" lvl="1" indent="-236538" defTabSz="457200">
              <a:buFont typeface="Arial"/>
              <a:buChar char="–"/>
            </a:pPr>
            <a:r>
              <a:rPr lang="en-US" sz="1400" dirty="0">
                <a:solidFill>
                  <a:schemeClr val="tx1">
                    <a:lumMod val="50000"/>
                  </a:schemeClr>
                </a:solidFill>
              </a:rPr>
              <a:t>Explore the potential solutions</a:t>
            </a:r>
          </a:p>
          <a:p>
            <a:pPr marL="129779" indent="-129779" defTabSz="342900">
              <a:spcBef>
                <a:spcPts val="450"/>
              </a:spcBef>
              <a:buFont typeface="Wingdings" pitchFamily="2" charset="2"/>
              <a:buChar char="§"/>
            </a:pPr>
            <a:r>
              <a:rPr lang="en-US" sz="1500" b="1" dirty="0">
                <a:solidFill>
                  <a:schemeClr val="tx1">
                    <a:lumMod val="50000"/>
                  </a:schemeClr>
                </a:solidFill>
              </a:rPr>
              <a:t>Outputs</a:t>
            </a:r>
          </a:p>
          <a:p>
            <a:pPr marL="390525" lvl="1" indent="-177404" defTabSz="342900">
              <a:buFont typeface="Arial"/>
              <a:buChar char="–"/>
            </a:pPr>
            <a:r>
              <a:rPr lang="en-US" sz="1350" dirty="0">
                <a:solidFill>
                  <a:srgbClr val="000000"/>
                </a:solidFill>
              </a:rPr>
              <a:t>Voltage and line flow information including violations</a:t>
            </a:r>
          </a:p>
          <a:p>
            <a:pPr marL="390525" lvl="1" indent="-177404" defTabSz="342900">
              <a:buFont typeface="Arial"/>
              <a:buChar char="–"/>
            </a:pPr>
            <a:r>
              <a:rPr lang="en-US" sz="1350" dirty="0">
                <a:solidFill>
                  <a:srgbClr val="000000"/>
                </a:solidFill>
              </a:rPr>
              <a:t>Customers not served, if any. Different metrics such as number of customers affected, MWh lost.</a:t>
            </a:r>
          </a:p>
          <a:p>
            <a:pPr marL="390525" lvl="1" indent="-177404" defTabSz="342900">
              <a:buFont typeface="Arial"/>
              <a:buChar char="–"/>
            </a:pPr>
            <a:r>
              <a:rPr lang="en-US" sz="1350" dirty="0">
                <a:solidFill>
                  <a:srgbClr val="000000"/>
                </a:solidFill>
              </a:rPr>
              <a:t>Boundary condition at T&amp;D interface (voltage and power)</a:t>
            </a:r>
          </a:p>
        </p:txBody>
      </p:sp>
      <p:pic>
        <p:nvPicPr>
          <p:cNvPr id="4" name="Picture 3">
            <a:extLst>
              <a:ext uri="{FF2B5EF4-FFF2-40B4-BE49-F238E27FC236}">
                <a16:creationId xmlns:a16="http://schemas.microsoft.com/office/drawing/2014/main" id="{5F029A99-4FEE-466F-BE3D-BBD474DC1700}"/>
              </a:ext>
            </a:extLst>
          </p:cNvPr>
          <p:cNvPicPr>
            <a:picLocks noChangeAspect="1"/>
          </p:cNvPicPr>
          <p:nvPr/>
        </p:nvPicPr>
        <p:blipFill rotWithShape="1">
          <a:blip r:embed="rId4"/>
          <a:srcRect l="27647" r="18736" b="3257"/>
          <a:stretch/>
        </p:blipFill>
        <p:spPr>
          <a:xfrm>
            <a:off x="5465618" y="2020993"/>
            <a:ext cx="1427018" cy="1678172"/>
          </a:xfrm>
          <a:prstGeom prst="rect">
            <a:avLst/>
          </a:prstGeom>
        </p:spPr>
      </p:pic>
    </p:spTree>
    <p:extLst>
      <p:ext uri="{BB962C8B-B14F-4D97-AF65-F5344CB8AC3E}">
        <p14:creationId xmlns:p14="http://schemas.microsoft.com/office/powerpoint/2010/main" val="34575240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B57A1-0B4A-48E6-B8F8-0CD6E4BFF0EB}"/>
              </a:ext>
            </a:extLst>
          </p:cNvPr>
          <p:cNvSpPr>
            <a:spLocks noGrp="1"/>
          </p:cNvSpPr>
          <p:nvPr>
            <p:ph type="title"/>
          </p:nvPr>
        </p:nvSpPr>
        <p:spPr>
          <a:xfrm>
            <a:off x="457201" y="15594"/>
            <a:ext cx="8372901" cy="621711"/>
          </a:xfrm>
        </p:spPr>
        <p:txBody>
          <a:bodyPr/>
          <a:lstStyle/>
          <a:p>
            <a:r>
              <a:rPr lang="en-US" dirty="0"/>
              <a:t>T&amp;D (ATD)</a:t>
            </a:r>
          </a:p>
        </p:txBody>
      </p:sp>
      <p:sp>
        <p:nvSpPr>
          <p:cNvPr id="3" name="Content Placeholder 2">
            <a:extLst>
              <a:ext uri="{FF2B5EF4-FFF2-40B4-BE49-F238E27FC236}">
                <a16:creationId xmlns:a16="http://schemas.microsoft.com/office/drawing/2014/main" id="{1831B148-7B11-4708-9784-08D0282C5E74}"/>
              </a:ext>
            </a:extLst>
          </p:cNvPr>
          <p:cNvSpPr>
            <a:spLocks noGrp="1"/>
          </p:cNvSpPr>
          <p:nvPr>
            <p:ph idx="1"/>
          </p:nvPr>
        </p:nvSpPr>
        <p:spPr>
          <a:xfrm>
            <a:off x="457201" y="1086280"/>
            <a:ext cx="8372901" cy="3626086"/>
          </a:xfrm>
        </p:spPr>
        <p:txBody>
          <a:bodyPr/>
          <a:lstStyle/>
          <a:p>
            <a:pPr>
              <a:spcAft>
                <a:spcPts val="600"/>
              </a:spcAft>
            </a:pPr>
            <a:r>
              <a:rPr lang="en-US" dirty="0"/>
              <a:t>One way information flow from ATEAM to T&amp;D co-simulation</a:t>
            </a:r>
          </a:p>
          <a:p>
            <a:pPr lvl="1">
              <a:spcBef>
                <a:spcPts val="600"/>
              </a:spcBef>
              <a:spcAft>
                <a:spcPts val="600"/>
              </a:spcAft>
            </a:pPr>
            <a:r>
              <a:rPr lang="en-US" dirty="0"/>
              <a:t>Can </a:t>
            </a:r>
            <a:r>
              <a:rPr lang="en-US" b="1" dirty="0"/>
              <a:t>evaluate </a:t>
            </a:r>
            <a:r>
              <a:rPr lang="en-US" dirty="0"/>
              <a:t>the impact of EV on grid</a:t>
            </a:r>
          </a:p>
          <a:p>
            <a:pPr lvl="1">
              <a:spcBef>
                <a:spcPts val="600"/>
              </a:spcBef>
              <a:spcAft>
                <a:spcPts val="600"/>
              </a:spcAft>
            </a:pPr>
            <a:r>
              <a:rPr lang="en-US" dirty="0"/>
              <a:t>Issues can be </a:t>
            </a:r>
            <a:r>
              <a:rPr lang="en-US" b="1" dirty="0"/>
              <a:t>identified but not addressed</a:t>
            </a:r>
          </a:p>
          <a:p>
            <a:endParaRPr lang="en-US" dirty="0"/>
          </a:p>
          <a:p>
            <a:pPr>
              <a:spcAft>
                <a:spcPts val="600"/>
              </a:spcAft>
            </a:pPr>
            <a:r>
              <a:rPr lang="en-US" dirty="0"/>
              <a:t>Bidirectional information flow between ATEAM and T&amp;D co-simulation (stretch goal)</a:t>
            </a:r>
          </a:p>
          <a:p>
            <a:pPr lvl="1">
              <a:spcBef>
                <a:spcPts val="600"/>
              </a:spcBef>
              <a:spcAft>
                <a:spcPts val="600"/>
              </a:spcAft>
            </a:pPr>
            <a:r>
              <a:rPr lang="en-US" dirty="0"/>
              <a:t>Can </a:t>
            </a:r>
            <a:r>
              <a:rPr lang="en-US" b="1" dirty="0"/>
              <a:t>evaluate and mitigate</a:t>
            </a:r>
          </a:p>
          <a:p>
            <a:pPr lvl="1">
              <a:spcBef>
                <a:spcPts val="600"/>
              </a:spcBef>
              <a:spcAft>
                <a:spcPts val="600"/>
              </a:spcAft>
            </a:pPr>
            <a:r>
              <a:rPr lang="en-US" dirty="0"/>
              <a:t>Issues can be </a:t>
            </a:r>
            <a:r>
              <a:rPr lang="en-US" b="1" dirty="0"/>
              <a:t>identified and addressed </a:t>
            </a:r>
            <a:r>
              <a:rPr lang="en-US" dirty="0"/>
              <a:t>to the extent possible</a:t>
            </a:r>
            <a:endParaRPr lang="en-US" b="1" dirty="0"/>
          </a:p>
        </p:txBody>
      </p:sp>
      <p:sp>
        <p:nvSpPr>
          <p:cNvPr id="5" name="Slide Number Placeholder 4">
            <a:extLst>
              <a:ext uri="{FF2B5EF4-FFF2-40B4-BE49-F238E27FC236}">
                <a16:creationId xmlns:a16="http://schemas.microsoft.com/office/drawing/2014/main" id="{58A22F3C-9454-4797-9236-B2843B0341DA}"/>
              </a:ext>
            </a:extLst>
          </p:cNvPr>
          <p:cNvSpPr>
            <a:spLocks noGrp="1"/>
          </p:cNvSpPr>
          <p:nvPr>
            <p:ph type="sldNum" sz="quarter" idx="13"/>
          </p:nvPr>
        </p:nvSpPr>
        <p:spPr/>
        <p:txBody>
          <a:bodyPr/>
          <a:lstStyle/>
          <a:p>
            <a:fld id="{AEFAAC5A-9C4F-4278-920D-DF2BAB595749}" type="slidenum">
              <a:rPr lang="en-US" smtClean="0"/>
              <a:pPr/>
              <a:t>7</a:t>
            </a:fld>
            <a:endParaRPr lang="en-US" dirty="0"/>
          </a:p>
        </p:txBody>
      </p:sp>
    </p:spTree>
    <p:extLst>
      <p:ext uri="{BB962C8B-B14F-4D97-AF65-F5344CB8AC3E}">
        <p14:creationId xmlns:p14="http://schemas.microsoft.com/office/powerpoint/2010/main" val="16649491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Economic impact analysis on EVSE and the grid</a:t>
            </a:r>
          </a:p>
        </p:txBody>
      </p:sp>
      <p:sp>
        <p:nvSpPr>
          <p:cNvPr id="3" name="Content Placeholder 2"/>
          <p:cNvSpPr>
            <a:spLocks noGrp="1"/>
          </p:cNvSpPr>
          <p:nvPr>
            <p:ph idx="1"/>
          </p:nvPr>
        </p:nvSpPr>
        <p:spPr>
          <a:xfrm>
            <a:off x="457201" y="1071563"/>
            <a:ext cx="8372901" cy="3640803"/>
          </a:xfrm>
        </p:spPr>
        <p:txBody>
          <a:bodyPr/>
          <a:lstStyle/>
          <a:p>
            <a:r>
              <a:rPr lang="en-US" b="1" dirty="0"/>
              <a:t>Objective: Quantify the cost and benefit for EVSE provider and the grid</a:t>
            </a:r>
          </a:p>
          <a:p>
            <a:pPr lvl="1"/>
            <a:r>
              <a:rPr lang="en-US" sz="1400" b="1" dirty="0">
                <a:ea typeface="Times New Roman" panose="02020603050405020304" pitchFamily="18" charset="0"/>
              </a:rPr>
              <a:t>Develop distribution system model</a:t>
            </a:r>
            <a:r>
              <a:rPr lang="en-US" sz="1400" dirty="0">
                <a:ea typeface="Times New Roman" panose="02020603050405020304" pitchFamily="18" charset="0"/>
              </a:rPr>
              <a:t>: aligned with ATEAM-T&amp;D (ATD) co-simulation platform</a:t>
            </a:r>
            <a:endParaRPr lang="en-US" sz="1400" i="1" dirty="0"/>
          </a:p>
          <a:p>
            <a:pPr lvl="1"/>
            <a:r>
              <a:rPr lang="en-US" sz="1400" b="1" dirty="0">
                <a:ea typeface="Times New Roman" panose="02020603050405020304" pitchFamily="18" charset="0"/>
              </a:rPr>
              <a:t>Evaluate grid expansion scenarios:</a:t>
            </a:r>
            <a:r>
              <a:rPr lang="en-US" sz="1400" dirty="0">
                <a:ea typeface="Times New Roman" panose="02020603050405020304" pitchFamily="18" charset="0"/>
              </a:rPr>
              <a:t> to accommodate EV penetration and EVSE expansion needs identified by the ATEAM and </a:t>
            </a:r>
            <a:r>
              <a:rPr lang="en-US" sz="1400" dirty="0" err="1">
                <a:ea typeface="Times New Roman" panose="02020603050405020304" pitchFamily="18" charset="0"/>
              </a:rPr>
              <a:t>TDcoSim</a:t>
            </a:r>
            <a:r>
              <a:rPr lang="en-US" sz="1400" dirty="0">
                <a:ea typeface="Times New Roman" panose="02020603050405020304" pitchFamily="18" charset="0"/>
              </a:rPr>
              <a:t> models</a:t>
            </a:r>
          </a:p>
          <a:p>
            <a:pPr lvl="1"/>
            <a:r>
              <a:rPr lang="en-US" sz="1400" b="1" dirty="0">
                <a:ea typeface="Times New Roman" panose="02020603050405020304" pitchFamily="18" charset="0"/>
              </a:rPr>
              <a:t>Conduct economic analysis </a:t>
            </a:r>
            <a:r>
              <a:rPr lang="en-US" sz="1400" dirty="0"/>
              <a:t>to access the </a:t>
            </a:r>
            <a:r>
              <a:rPr lang="en-US" sz="1400" dirty="0">
                <a:ea typeface="Times New Roman" panose="02020603050405020304" pitchFamily="18" charset="0"/>
              </a:rPr>
              <a:t>potential of achieving multiple benefit streams</a:t>
            </a:r>
          </a:p>
          <a:p>
            <a:r>
              <a:rPr lang="en-US" b="1" dirty="0"/>
              <a:t>Outputs</a:t>
            </a:r>
          </a:p>
          <a:p>
            <a:pPr lvl="1"/>
            <a:r>
              <a:rPr lang="en-US" sz="1400" dirty="0" err="1"/>
              <a:t>Levelized</a:t>
            </a:r>
            <a:r>
              <a:rPr lang="en-US" sz="1400" dirty="0"/>
              <a:t> cost of charging for </a:t>
            </a:r>
            <a:r>
              <a:rPr lang="en-US" sz="1400" b="1" i="1" dirty="0"/>
              <a:t>EVSE providers</a:t>
            </a:r>
          </a:p>
          <a:p>
            <a:pPr lvl="2"/>
            <a:r>
              <a:rPr lang="en-US" sz="1400" dirty="0"/>
              <a:t>Evaluate the levelized cost of charging with smart </a:t>
            </a:r>
          </a:p>
          <a:p>
            <a:pPr marL="615950" lvl="2" indent="0">
              <a:buNone/>
            </a:pPr>
            <a:r>
              <a:rPr lang="en-US" sz="1400" dirty="0"/>
              <a:t>	charging scenarios ($/kwh or $/</a:t>
            </a:r>
            <a:r>
              <a:rPr lang="en-US" sz="1400" dirty="0" smtClean="0"/>
              <a:t>day/plug </a:t>
            </a:r>
            <a:r>
              <a:rPr lang="en-US" sz="1400" dirty="0" smtClean="0">
                <a:solidFill>
                  <a:srgbClr val="FF0000"/>
                </a:solidFill>
              </a:rPr>
              <a:t>can be aggregated numbers or by types))</a:t>
            </a:r>
            <a:endParaRPr lang="en-US" sz="1400" dirty="0">
              <a:solidFill>
                <a:srgbClr val="FF0000"/>
              </a:solidFill>
            </a:endParaRPr>
          </a:p>
          <a:p>
            <a:pPr lvl="2"/>
            <a:r>
              <a:rPr lang="en-US" sz="1400" dirty="0"/>
              <a:t>Include unconstrained charging, smart charging </a:t>
            </a:r>
          </a:p>
          <a:p>
            <a:pPr marL="615950" lvl="2" indent="0">
              <a:buNone/>
            </a:pPr>
            <a:r>
              <a:rPr lang="en-US" sz="1400" dirty="0"/>
              <a:t>	management, and/or grid service provision. </a:t>
            </a:r>
          </a:p>
          <a:p>
            <a:pPr lvl="1"/>
            <a:r>
              <a:rPr lang="en-US" sz="1400" dirty="0" err="1"/>
              <a:t>Levelized</a:t>
            </a:r>
            <a:r>
              <a:rPr lang="en-US" sz="1400" dirty="0"/>
              <a:t> cost for </a:t>
            </a:r>
            <a:r>
              <a:rPr lang="en-US" sz="1400" b="1" i="1" dirty="0"/>
              <a:t>Utilities</a:t>
            </a:r>
          </a:p>
          <a:p>
            <a:pPr lvl="2"/>
            <a:r>
              <a:rPr lang="en-US" sz="1400" dirty="0"/>
              <a:t>Identify grid upgrade needs and resulting </a:t>
            </a:r>
          </a:p>
          <a:p>
            <a:pPr marL="615950" lvl="2" indent="0">
              <a:buNone/>
            </a:pPr>
            <a:r>
              <a:rPr lang="en-US" sz="1400" dirty="0"/>
              <a:t>costs and benefits for a given scenarios </a:t>
            </a:r>
            <a:r>
              <a:rPr lang="en-US" sz="1400" dirty="0" smtClean="0"/>
              <a:t>($/kw-year).</a:t>
            </a:r>
            <a:endParaRPr lang="en-US" sz="1400" dirty="0"/>
          </a:p>
          <a:p>
            <a:endParaRPr lang="en-US" b="1" dirty="0"/>
          </a:p>
        </p:txBody>
      </p:sp>
      <p:sp>
        <p:nvSpPr>
          <p:cNvPr id="5" name="Slide Number Placeholder 4"/>
          <p:cNvSpPr>
            <a:spLocks noGrp="1"/>
          </p:cNvSpPr>
          <p:nvPr>
            <p:ph type="sldNum" sz="quarter" idx="13"/>
          </p:nvPr>
        </p:nvSpPr>
        <p:spPr/>
        <p:txBody>
          <a:bodyPr/>
          <a:lstStyle/>
          <a:p>
            <a:fld id="{AEFAAC5A-9C4F-4278-920D-DF2BAB595749}" type="slidenum">
              <a:rPr lang="en-US" smtClean="0"/>
              <a:pPr/>
              <a:t>8</a:t>
            </a:fld>
            <a:endParaRPr lang="en-US" dirty="0"/>
          </a:p>
        </p:txBody>
      </p:sp>
      <p:pic>
        <p:nvPicPr>
          <p:cNvPr id="8" name="Picture 7"/>
          <p:cNvPicPr>
            <a:picLocks noChangeAspect="1"/>
          </p:cNvPicPr>
          <p:nvPr/>
        </p:nvPicPr>
        <p:blipFill>
          <a:blip r:embed="rId3"/>
          <a:stretch>
            <a:fillRect/>
          </a:stretch>
        </p:blipFill>
        <p:spPr>
          <a:xfrm>
            <a:off x="5370809" y="2191550"/>
            <a:ext cx="3511600" cy="2713260"/>
          </a:xfrm>
          <a:prstGeom prst="rect">
            <a:avLst/>
          </a:prstGeom>
        </p:spPr>
      </p:pic>
      <p:pic>
        <p:nvPicPr>
          <p:cNvPr id="4" name="Picture 3">
            <a:extLst>
              <a:ext uri="{FF2B5EF4-FFF2-40B4-BE49-F238E27FC236}">
                <a16:creationId xmlns:a16="http://schemas.microsoft.com/office/drawing/2014/main" id="{DE393160-FF65-45A0-9362-43C4C8F07C42}"/>
              </a:ext>
            </a:extLst>
          </p:cNvPr>
          <p:cNvPicPr>
            <a:picLocks noChangeAspect="1"/>
          </p:cNvPicPr>
          <p:nvPr/>
        </p:nvPicPr>
        <p:blipFill>
          <a:blip r:embed="rId4"/>
          <a:stretch>
            <a:fillRect/>
          </a:stretch>
        </p:blipFill>
        <p:spPr>
          <a:xfrm>
            <a:off x="5424270" y="3231247"/>
            <a:ext cx="977377" cy="1148627"/>
          </a:xfrm>
          <a:prstGeom prst="rect">
            <a:avLst/>
          </a:prstGeom>
        </p:spPr>
      </p:pic>
    </p:spTree>
    <p:extLst>
      <p:ext uri="{BB962C8B-B14F-4D97-AF65-F5344CB8AC3E}">
        <p14:creationId xmlns:p14="http://schemas.microsoft.com/office/powerpoint/2010/main" val="31984163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AB8C8-9BDA-41F6-8DBD-C97F4DC11517}"/>
              </a:ext>
            </a:extLst>
          </p:cNvPr>
          <p:cNvSpPr>
            <a:spLocks noGrp="1"/>
          </p:cNvSpPr>
          <p:nvPr>
            <p:ph type="title"/>
          </p:nvPr>
        </p:nvSpPr>
        <p:spPr>
          <a:xfrm>
            <a:off x="457201" y="110297"/>
            <a:ext cx="8372901" cy="699162"/>
          </a:xfrm>
        </p:spPr>
        <p:txBody>
          <a:bodyPr/>
          <a:lstStyle/>
          <a:p>
            <a:r>
              <a:rPr lang="en-US" dirty="0"/>
              <a:t>Argonne’s Low-Carbon Electricity Analysis Framework (A-LEAF)</a:t>
            </a:r>
          </a:p>
        </p:txBody>
      </p:sp>
      <p:sp>
        <p:nvSpPr>
          <p:cNvPr id="5" name="Slide Number Placeholder 4">
            <a:extLst>
              <a:ext uri="{FF2B5EF4-FFF2-40B4-BE49-F238E27FC236}">
                <a16:creationId xmlns:a16="http://schemas.microsoft.com/office/drawing/2014/main" id="{C5F40F83-0F2E-4F67-B6E1-9D2438BA083A}"/>
              </a:ext>
            </a:extLst>
          </p:cNvPr>
          <p:cNvSpPr>
            <a:spLocks noGrp="1"/>
          </p:cNvSpPr>
          <p:nvPr>
            <p:ph type="sldNum" sz="quarter" idx="13"/>
          </p:nvPr>
        </p:nvSpPr>
        <p:spPr/>
        <p:txBody>
          <a:bodyPr/>
          <a:lstStyle/>
          <a:p>
            <a:fld id="{AEFAAC5A-9C4F-4278-920D-DF2BAB595749}" type="slidenum">
              <a:rPr lang="en-US" smtClean="0"/>
              <a:pPr/>
              <a:t>9</a:t>
            </a:fld>
            <a:endParaRPr lang="en-US" dirty="0"/>
          </a:p>
        </p:txBody>
      </p:sp>
      <p:sp>
        <p:nvSpPr>
          <p:cNvPr id="243" name="Rounded Rectangle 242"/>
          <p:cNvSpPr/>
          <p:nvPr/>
        </p:nvSpPr>
        <p:spPr>
          <a:xfrm>
            <a:off x="1289214" y="941375"/>
            <a:ext cx="3576115" cy="1256769"/>
          </a:xfrm>
          <a:prstGeom prst="roundRect">
            <a:avLst>
              <a:gd name="adj" fmla="val 7993"/>
            </a:avLst>
          </a:prstGeom>
          <a:solidFill>
            <a:schemeClr val="accent5">
              <a:lumMod val="20000"/>
              <a:lumOff val="8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tIns="0" rtlCol="0" anchor="t"/>
          <a:lstStyle/>
          <a:p>
            <a:pPr algn="r"/>
            <a:r>
              <a:rPr lang="en-US" sz="675" b="1" dirty="0">
                <a:solidFill>
                  <a:schemeClr val="tx1"/>
                </a:solidFill>
              </a:rPr>
              <a:t>Long-term Expansion Planning</a:t>
            </a:r>
          </a:p>
        </p:txBody>
      </p:sp>
      <p:sp>
        <p:nvSpPr>
          <p:cNvPr id="335" name="Rounded Rectangle 334"/>
          <p:cNvSpPr/>
          <p:nvPr/>
        </p:nvSpPr>
        <p:spPr>
          <a:xfrm>
            <a:off x="1351232" y="1126559"/>
            <a:ext cx="2295267" cy="1031570"/>
          </a:xfrm>
          <a:prstGeom prst="roundRect">
            <a:avLst>
              <a:gd name="adj" fmla="val 7993"/>
            </a:avLst>
          </a:prstGeom>
          <a:solidFill>
            <a:schemeClr val="accent6">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tIns="0" rtlCol="0" anchor="t"/>
          <a:lstStyle/>
          <a:p>
            <a:pPr algn="r"/>
            <a:r>
              <a:rPr lang="en-US" sz="675" b="1" dirty="0">
                <a:solidFill>
                  <a:schemeClr val="tx1"/>
                </a:solidFill>
              </a:rPr>
              <a:t>Transmission System</a:t>
            </a:r>
          </a:p>
        </p:txBody>
      </p:sp>
      <p:sp>
        <p:nvSpPr>
          <p:cNvPr id="244" name="Rounded Rectangle 243"/>
          <p:cNvSpPr/>
          <p:nvPr/>
        </p:nvSpPr>
        <p:spPr>
          <a:xfrm>
            <a:off x="1288102" y="3125213"/>
            <a:ext cx="3561606" cy="1685382"/>
          </a:xfrm>
          <a:prstGeom prst="roundRect">
            <a:avLst>
              <a:gd name="adj" fmla="val 7437"/>
            </a:avLst>
          </a:prstGeom>
          <a:solidFill>
            <a:schemeClr val="accent1">
              <a:lumMod val="40000"/>
              <a:lumOff val="6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tIns="0" rtlCol="0" anchor="t"/>
          <a:lstStyle/>
          <a:p>
            <a:pPr algn="r"/>
            <a:r>
              <a:rPr lang="en-US" sz="675" b="1" dirty="0">
                <a:solidFill>
                  <a:schemeClr val="tx1"/>
                </a:solidFill>
              </a:rPr>
              <a:t>Short-Term Operational Planning</a:t>
            </a:r>
          </a:p>
        </p:txBody>
      </p:sp>
      <p:sp>
        <p:nvSpPr>
          <p:cNvPr id="323" name="Rounded Rectangle 322"/>
          <p:cNvSpPr/>
          <p:nvPr/>
        </p:nvSpPr>
        <p:spPr>
          <a:xfrm>
            <a:off x="1351232" y="3284286"/>
            <a:ext cx="2295268" cy="1467115"/>
          </a:xfrm>
          <a:prstGeom prst="roundRect">
            <a:avLst>
              <a:gd name="adj" fmla="val 7993"/>
            </a:avLst>
          </a:prstGeom>
          <a:solidFill>
            <a:schemeClr val="accent6">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tIns="0" rtlCol="0" anchor="t"/>
          <a:lstStyle/>
          <a:p>
            <a:pPr algn="r"/>
            <a:r>
              <a:rPr lang="en-US" sz="675" b="1" dirty="0">
                <a:solidFill>
                  <a:schemeClr val="tx1"/>
                </a:solidFill>
              </a:rPr>
              <a:t>Transmission System</a:t>
            </a:r>
          </a:p>
        </p:txBody>
      </p:sp>
      <p:sp>
        <p:nvSpPr>
          <p:cNvPr id="245" name="Rounded Rectangle 244"/>
          <p:cNvSpPr/>
          <p:nvPr/>
        </p:nvSpPr>
        <p:spPr>
          <a:xfrm>
            <a:off x="1289213" y="2260755"/>
            <a:ext cx="3576116" cy="802889"/>
          </a:xfrm>
          <a:prstGeom prst="roundRect">
            <a:avLst>
              <a:gd name="adj" fmla="val 10543"/>
            </a:avLst>
          </a:prstGeom>
          <a:solidFill>
            <a:schemeClr val="bg2"/>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tIns="0" rtlCol="0" anchor="t"/>
          <a:lstStyle/>
          <a:p>
            <a:pPr algn="r"/>
            <a:r>
              <a:rPr lang="en-US" sz="675" b="1" dirty="0">
                <a:solidFill>
                  <a:schemeClr val="tx1"/>
                </a:solidFill>
              </a:rPr>
              <a:t>System Analysis</a:t>
            </a:r>
          </a:p>
        </p:txBody>
      </p:sp>
      <p:grpSp>
        <p:nvGrpSpPr>
          <p:cNvPr id="246" name="Group 245"/>
          <p:cNvGrpSpPr/>
          <p:nvPr/>
        </p:nvGrpSpPr>
        <p:grpSpPr>
          <a:xfrm>
            <a:off x="1429086" y="1392207"/>
            <a:ext cx="857387" cy="507327"/>
            <a:chOff x="4375674" y="1338491"/>
            <a:chExt cx="1951316" cy="1053504"/>
          </a:xfrm>
        </p:grpSpPr>
        <p:sp>
          <p:nvSpPr>
            <p:cNvPr id="247" name="Rounded Rectangle 246"/>
            <p:cNvSpPr/>
            <p:nvPr/>
          </p:nvSpPr>
          <p:spPr>
            <a:xfrm>
              <a:off x="4375674" y="1338491"/>
              <a:ext cx="1951316" cy="1053504"/>
            </a:xfrm>
            <a:prstGeom prst="roundRect">
              <a:avLst/>
            </a:prstGeom>
            <a:solidFill>
              <a:schemeClr val="tx2">
                <a:lumMod val="40000"/>
                <a:lumOff val="60000"/>
              </a:schemeClr>
            </a:solidFill>
            <a:scene3d>
              <a:camera prst="orthographicFront"/>
              <a:lightRig rig="threePt" dir="t">
                <a:rot lat="0" lon="0" rev="7500000"/>
              </a:lightRig>
            </a:scene3d>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48" name="Rounded Rectangle 4"/>
            <p:cNvSpPr/>
            <p:nvPr/>
          </p:nvSpPr>
          <p:spPr>
            <a:xfrm>
              <a:off x="4644824" y="1554652"/>
              <a:ext cx="1413015" cy="651934"/>
            </a:xfrm>
            <a:prstGeom prst="rect">
              <a:avLst/>
            </a:prstGeom>
            <a:solidFill>
              <a:schemeClr val="tx2">
                <a:lumMod val="40000"/>
                <a:lumOff val="60000"/>
              </a:schemeClr>
            </a:solid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25718" tIns="12859" rIns="25718" bIns="12859" numCol="1" spcCol="1270" anchor="ctr" anchorCtr="0">
              <a:noAutofit/>
            </a:bodyPr>
            <a:lstStyle/>
            <a:p>
              <a:pPr algn="ctr" defTabSz="300030">
                <a:lnSpc>
                  <a:spcPct val="90000"/>
                </a:lnSpc>
                <a:spcBef>
                  <a:spcPct val="0"/>
                </a:spcBef>
                <a:spcAft>
                  <a:spcPct val="35000"/>
                </a:spcAft>
              </a:pPr>
              <a:r>
                <a:rPr lang="en-US" sz="675" b="1" dirty="0">
                  <a:solidFill>
                    <a:srgbClr val="0082CA">
                      <a:lumMod val="50000"/>
                    </a:srgbClr>
                  </a:solidFill>
                </a:rPr>
                <a:t>Generation Expansion Planning</a:t>
              </a:r>
            </a:p>
          </p:txBody>
        </p:sp>
      </p:grpSp>
      <p:grpSp>
        <p:nvGrpSpPr>
          <p:cNvPr id="249" name="Group 248"/>
          <p:cNvGrpSpPr/>
          <p:nvPr/>
        </p:nvGrpSpPr>
        <p:grpSpPr>
          <a:xfrm>
            <a:off x="2396323" y="1387702"/>
            <a:ext cx="1190130" cy="503910"/>
            <a:chOff x="4314434" y="1338491"/>
            <a:chExt cx="2090639" cy="1053504"/>
          </a:xfrm>
        </p:grpSpPr>
        <p:sp>
          <p:nvSpPr>
            <p:cNvPr id="250" name="Rounded Rectangle 249"/>
            <p:cNvSpPr/>
            <p:nvPr/>
          </p:nvSpPr>
          <p:spPr>
            <a:xfrm>
              <a:off x="4314434" y="1338491"/>
              <a:ext cx="2090639" cy="1053504"/>
            </a:xfrm>
            <a:prstGeom prst="roundRect">
              <a:avLst/>
            </a:prstGeom>
            <a:solidFill>
              <a:schemeClr val="tx2">
                <a:lumMod val="40000"/>
                <a:lumOff val="60000"/>
              </a:schemeClr>
            </a:solidFill>
            <a:scene3d>
              <a:camera prst="orthographicFront"/>
              <a:lightRig rig="threePt" dir="t">
                <a:rot lat="0" lon="0" rev="7500000"/>
              </a:lightRig>
            </a:scene3d>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1" name="Rounded Rectangle 4"/>
            <p:cNvSpPr/>
            <p:nvPr/>
          </p:nvSpPr>
          <p:spPr>
            <a:xfrm>
              <a:off x="4357087" y="1436679"/>
              <a:ext cx="1969903" cy="791806"/>
            </a:xfrm>
            <a:prstGeom prst="rect">
              <a:avLst/>
            </a:prstGeom>
            <a:solidFill>
              <a:schemeClr val="tx2">
                <a:lumMod val="40000"/>
                <a:lumOff val="60000"/>
              </a:schemeClr>
            </a:solid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25718" tIns="12859" rIns="25718" bIns="12859" numCol="1" spcCol="1270" anchor="ctr" anchorCtr="0">
              <a:noAutofit/>
            </a:bodyPr>
            <a:lstStyle/>
            <a:p>
              <a:pPr algn="ctr" defTabSz="300030">
                <a:lnSpc>
                  <a:spcPct val="90000"/>
                </a:lnSpc>
                <a:spcBef>
                  <a:spcPct val="0"/>
                </a:spcBef>
                <a:spcAft>
                  <a:spcPct val="35000"/>
                </a:spcAft>
              </a:pPr>
              <a:r>
                <a:rPr lang="en-US" sz="675" b="1" dirty="0">
                  <a:solidFill>
                    <a:srgbClr val="0082CA">
                      <a:lumMod val="50000"/>
                    </a:srgbClr>
                  </a:solidFill>
                </a:rPr>
                <a:t>Transmission/Distribution System Expansion Planning</a:t>
              </a:r>
            </a:p>
          </p:txBody>
        </p:sp>
      </p:grpSp>
      <p:grpSp>
        <p:nvGrpSpPr>
          <p:cNvPr id="252" name="Group 251"/>
          <p:cNvGrpSpPr/>
          <p:nvPr/>
        </p:nvGrpSpPr>
        <p:grpSpPr>
          <a:xfrm>
            <a:off x="1424967" y="3502773"/>
            <a:ext cx="995637" cy="504739"/>
            <a:chOff x="4375674" y="1338491"/>
            <a:chExt cx="1951316" cy="1053504"/>
          </a:xfrm>
        </p:grpSpPr>
        <p:sp>
          <p:nvSpPr>
            <p:cNvPr id="253" name="Rounded Rectangle 252"/>
            <p:cNvSpPr/>
            <p:nvPr/>
          </p:nvSpPr>
          <p:spPr>
            <a:xfrm>
              <a:off x="4375674" y="1338491"/>
              <a:ext cx="1951316" cy="1053504"/>
            </a:xfrm>
            <a:prstGeom prst="roundRect">
              <a:avLst/>
            </a:prstGeom>
            <a:solidFill>
              <a:schemeClr val="tx2">
                <a:lumMod val="40000"/>
                <a:lumOff val="60000"/>
              </a:schemeClr>
            </a:solidFill>
            <a:scene3d>
              <a:camera prst="orthographicFront"/>
              <a:lightRig rig="threePt" dir="t">
                <a:rot lat="0" lon="0" rev="7500000"/>
              </a:lightRig>
            </a:scene3d>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4" name="Rounded Rectangle 4"/>
            <p:cNvSpPr/>
            <p:nvPr/>
          </p:nvSpPr>
          <p:spPr>
            <a:xfrm>
              <a:off x="4479650" y="1539424"/>
              <a:ext cx="1774400" cy="651935"/>
            </a:xfrm>
            <a:prstGeom prst="rect">
              <a:avLst/>
            </a:prstGeom>
            <a:solidFill>
              <a:schemeClr val="tx2">
                <a:lumMod val="40000"/>
                <a:lumOff val="60000"/>
              </a:schemeClr>
            </a:solid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25718" tIns="12859" rIns="25718" bIns="12859" numCol="1" spcCol="1270" anchor="ctr" anchorCtr="0">
              <a:noAutofit/>
            </a:bodyPr>
            <a:lstStyle/>
            <a:p>
              <a:pPr algn="ctr" defTabSz="300030">
                <a:lnSpc>
                  <a:spcPct val="90000"/>
                </a:lnSpc>
                <a:spcBef>
                  <a:spcPct val="0"/>
                </a:spcBef>
                <a:spcAft>
                  <a:spcPct val="35000"/>
                </a:spcAft>
              </a:pPr>
              <a:r>
                <a:rPr lang="en-US" sz="675" b="1" dirty="0">
                  <a:solidFill>
                    <a:srgbClr val="0082CA">
                      <a:lumMod val="50000"/>
                    </a:srgbClr>
                  </a:solidFill>
                </a:rPr>
                <a:t>Day-Ahead </a:t>
              </a:r>
              <a:br>
                <a:rPr lang="en-US" sz="675" b="1" dirty="0">
                  <a:solidFill>
                    <a:srgbClr val="0082CA">
                      <a:lumMod val="50000"/>
                    </a:srgbClr>
                  </a:solidFill>
                </a:rPr>
              </a:br>
              <a:r>
                <a:rPr lang="en-US" sz="675" b="1" dirty="0">
                  <a:solidFill>
                    <a:srgbClr val="0082CA">
                      <a:lumMod val="50000"/>
                    </a:srgbClr>
                  </a:solidFill>
                </a:rPr>
                <a:t>Security Constrained Unit Commitment</a:t>
              </a:r>
            </a:p>
          </p:txBody>
        </p:sp>
      </p:grpSp>
      <p:cxnSp>
        <p:nvCxnSpPr>
          <p:cNvPr id="255" name="Straight Arrow Connector 254"/>
          <p:cNvCxnSpPr/>
          <p:nvPr/>
        </p:nvCxnSpPr>
        <p:spPr>
          <a:xfrm>
            <a:off x="2168211" y="1645264"/>
            <a:ext cx="327918" cy="607"/>
          </a:xfrm>
          <a:prstGeom prst="straightConnector1">
            <a:avLst/>
          </a:prstGeom>
          <a:ln w="38100">
            <a:solidFill>
              <a:srgbClr val="FFD15B"/>
            </a:solidFill>
            <a:headEnd type="triangle" w="med" len="med"/>
            <a:tailEnd type="triangle" w="med" len="med"/>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56" name="Elbow Connector 255"/>
          <p:cNvCxnSpPr/>
          <p:nvPr/>
        </p:nvCxnSpPr>
        <p:spPr>
          <a:xfrm rot="10800000" flipH="1">
            <a:off x="1265188" y="1801020"/>
            <a:ext cx="24025" cy="2036372"/>
          </a:xfrm>
          <a:prstGeom prst="bentConnector3">
            <a:avLst>
              <a:gd name="adj1" fmla="val -713639"/>
            </a:avLst>
          </a:prstGeom>
          <a:ln w="38100">
            <a:solidFill>
              <a:srgbClr val="FFD15B"/>
            </a:solidFill>
            <a:headEnd type="triangl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257" name="Group 256"/>
          <p:cNvGrpSpPr/>
          <p:nvPr/>
        </p:nvGrpSpPr>
        <p:grpSpPr>
          <a:xfrm>
            <a:off x="1743229" y="2407871"/>
            <a:ext cx="1337145" cy="255078"/>
            <a:chOff x="4375674" y="1338491"/>
            <a:chExt cx="1951316" cy="1053504"/>
          </a:xfrm>
        </p:grpSpPr>
        <p:sp>
          <p:nvSpPr>
            <p:cNvPr id="258" name="Rounded Rectangle 257"/>
            <p:cNvSpPr/>
            <p:nvPr/>
          </p:nvSpPr>
          <p:spPr>
            <a:xfrm>
              <a:off x="4375674" y="1338491"/>
              <a:ext cx="1951316" cy="1053504"/>
            </a:xfrm>
            <a:prstGeom prst="roundRect">
              <a:avLst/>
            </a:prstGeom>
            <a:solidFill>
              <a:schemeClr val="tx2">
                <a:lumMod val="40000"/>
                <a:lumOff val="60000"/>
              </a:schemeClr>
            </a:solidFill>
            <a:scene3d>
              <a:camera prst="orthographicFront"/>
              <a:lightRig rig="threePt" dir="t">
                <a:rot lat="0" lon="0" rev="7500000"/>
              </a:lightRig>
            </a:scene3d>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59" name="Rounded Rectangle 4"/>
            <p:cNvSpPr/>
            <p:nvPr/>
          </p:nvSpPr>
          <p:spPr>
            <a:xfrm>
              <a:off x="4583210" y="1489821"/>
              <a:ext cx="1548480" cy="651935"/>
            </a:xfrm>
            <a:prstGeom prst="rect">
              <a:avLst/>
            </a:prstGeom>
            <a:solidFill>
              <a:schemeClr val="tx2">
                <a:lumMod val="40000"/>
                <a:lumOff val="60000"/>
              </a:schemeClr>
            </a:solid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25718" tIns="12859" rIns="25718" bIns="12859" numCol="1" spcCol="1270" anchor="t" anchorCtr="0">
              <a:noAutofit/>
            </a:bodyPr>
            <a:lstStyle/>
            <a:p>
              <a:pPr algn="ctr" defTabSz="300030">
                <a:lnSpc>
                  <a:spcPct val="90000"/>
                </a:lnSpc>
                <a:spcBef>
                  <a:spcPct val="0"/>
                </a:spcBef>
                <a:spcAft>
                  <a:spcPct val="35000"/>
                </a:spcAft>
              </a:pPr>
              <a:r>
                <a:rPr lang="en-US" sz="675" b="1" dirty="0">
                  <a:solidFill>
                    <a:srgbClr val="0082CA">
                      <a:lumMod val="50000"/>
                    </a:srgbClr>
                  </a:solidFill>
                </a:rPr>
                <a:t>Resource Adequacy Analysis</a:t>
              </a:r>
            </a:p>
          </p:txBody>
        </p:sp>
      </p:grpSp>
      <p:grpSp>
        <p:nvGrpSpPr>
          <p:cNvPr id="260" name="Group 259"/>
          <p:cNvGrpSpPr/>
          <p:nvPr/>
        </p:nvGrpSpPr>
        <p:grpSpPr>
          <a:xfrm>
            <a:off x="3126830" y="2407299"/>
            <a:ext cx="1323297" cy="258746"/>
            <a:chOff x="4375674" y="1338491"/>
            <a:chExt cx="1951316" cy="1053504"/>
          </a:xfrm>
        </p:grpSpPr>
        <p:sp>
          <p:nvSpPr>
            <p:cNvPr id="261" name="Rounded Rectangle 260"/>
            <p:cNvSpPr/>
            <p:nvPr/>
          </p:nvSpPr>
          <p:spPr>
            <a:xfrm>
              <a:off x="4375674" y="1338491"/>
              <a:ext cx="1951316" cy="1053504"/>
            </a:xfrm>
            <a:prstGeom prst="roundRect">
              <a:avLst/>
            </a:prstGeom>
            <a:solidFill>
              <a:schemeClr val="tx2">
                <a:lumMod val="40000"/>
                <a:lumOff val="60000"/>
              </a:schemeClr>
            </a:solidFill>
            <a:scene3d>
              <a:camera prst="orthographicFront"/>
              <a:lightRig rig="threePt" dir="t">
                <a:rot lat="0" lon="0" rev="7500000"/>
              </a:lightRig>
            </a:scene3d>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62" name="Rounded Rectangle 4"/>
            <p:cNvSpPr/>
            <p:nvPr/>
          </p:nvSpPr>
          <p:spPr>
            <a:xfrm>
              <a:off x="4590701" y="1456493"/>
              <a:ext cx="1548480" cy="651935"/>
            </a:xfrm>
            <a:prstGeom prst="rect">
              <a:avLst/>
            </a:prstGeom>
            <a:solidFill>
              <a:schemeClr val="tx2">
                <a:lumMod val="40000"/>
                <a:lumOff val="60000"/>
              </a:schemeClr>
            </a:solid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25718" tIns="12859" rIns="25718" bIns="12859" numCol="1" spcCol="1270" anchor="t" anchorCtr="0">
              <a:noAutofit/>
            </a:bodyPr>
            <a:lstStyle/>
            <a:p>
              <a:pPr algn="ctr" defTabSz="533387">
                <a:lnSpc>
                  <a:spcPct val="90000"/>
                </a:lnSpc>
                <a:spcBef>
                  <a:spcPct val="0"/>
                </a:spcBef>
                <a:spcAft>
                  <a:spcPct val="35000"/>
                </a:spcAft>
              </a:pPr>
              <a:r>
                <a:rPr lang="en-US" sz="675" b="1" dirty="0">
                  <a:solidFill>
                    <a:schemeClr val="tx2">
                      <a:lumMod val="50000"/>
                    </a:schemeClr>
                  </a:solidFill>
                </a:rPr>
                <a:t>Environmental Impact Analysis</a:t>
              </a:r>
            </a:p>
          </p:txBody>
        </p:sp>
      </p:grpSp>
      <p:grpSp>
        <p:nvGrpSpPr>
          <p:cNvPr id="263" name="Group 262"/>
          <p:cNvGrpSpPr/>
          <p:nvPr/>
        </p:nvGrpSpPr>
        <p:grpSpPr>
          <a:xfrm>
            <a:off x="1743230" y="2726525"/>
            <a:ext cx="1331854" cy="255078"/>
            <a:chOff x="4375674" y="1338491"/>
            <a:chExt cx="1951316" cy="1053504"/>
          </a:xfrm>
        </p:grpSpPr>
        <p:sp>
          <p:nvSpPr>
            <p:cNvPr id="264" name="Rounded Rectangle 263"/>
            <p:cNvSpPr/>
            <p:nvPr/>
          </p:nvSpPr>
          <p:spPr>
            <a:xfrm>
              <a:off x="4375674" y="1338491"/>
              <a:ext cx="1951316" cy="1053504"/>
            </a:xfrm>
            <a:prstGeom prst="roundRect">
              <a:avLst/>
            </a:prstGeom>
            <a:solidFill>
              <a:schemeClr val="tx2">
                <a:lumMod val="40000"/>
                <a:lumOff val="60000"/>
              </a:schemeClr>
            </a:solidFill>
            <a:scene3d>
              <a:camera prst="orthographicFront"/>
              <a:lightRig rig="threePt" dir="t">
                <a:rot lat="0" lon="0" rev="7500000"/>
              </a:lightRig>
            </a:scene3d>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65" name="Rounded Rectangle 4"/>
            <p:cNvSpPr/>
            <p:nvPr/>
          </p:nvSpPr>
          <p:spPr>
            <a:xfrm>
              <a:off x="4597007" y="1524561"/>
              <a:ext cx="1548480" cy="651936"/>
            </a:xfrm>
            <a:prstGeom prst="rect">
              <a:avLst/>
            </a:prstGeom>
            <a:solidFill>
              <a:schemeClr val="tx2">
                <a:lumMod val="40000"/>
                <a:lumOff val="60000"/>
              </a:schemeClr>
            </a:solid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25718" tIns="12859" rIns="25718" bIns="12859" numCol="1" spcCol="1270" anchor="t" anchorCtr="0">
              <a:noAutofit/>
            </a:bodyPr>
            <a:lstStyle/>
            <a:p>
              <a:pPr algn="ctr" defTabSz="300030">
                <a:lnSpc>
                  <a:spcPct val="90000"/>
                </a:lnSpc>
                <a:spcBef>
                  <a:spcPct val="0"/>
                </a:spcBef>
                <a:spcAft>
                  <a:spcPct val="35000"/>
                </a:spcAft>
              </a:pPr>
              <a:r>
                <a:rPr lang="en-US" sz="675" b="1" dirty="0">
                  <a:solidFill>
                    <a:srgbClr val="0082CA">
                      <a:lumMod val="50000"/>
                    </a:srgbClr>
                  </a:solidFill>
                </a:rPr>
                <a:t>Market/Economic  Analysis</a:t>
              </a:r>
            </a:p>
          </p:txBody>
        </p:sp>
      </p:grpSp>
      <p:grpSp>
        <p:nvGrpSpPr>
          <p:cNvPr id="266" name="Group 265"/>
          <p:cNvGrpSpPr/>
          <p:nvPr/>
        </p:nvGrpSpPr>
        <p:grpSpPr>
          <a:xfrm>
            <a:off x="3124336" y="2730323"/>
            <a:ext cx="1325791" cy="238153"/>
            <a:chOff x="4375674" y="1338491"/>
            <a:chExt cx="1951316" cy="1053504"/>
          </a:xfrm>
        </p:grpSpPr>
        <p:sp>
          <p:nvSpPr>
            <p:cNvPr id="267" name="Rounded Rectangle 266"/>
            <p:cNvSpPr/>
            <p:nvPr/>
          </p:nvSpPr>
          <p:spPr>
            <a:xfrm>
              <a:off x="4375674" y="1338491"/>
              <a:ext cx="1951316" cy="1053504"/>
            </a:xfrm>
            <a:prstGeom prst="roundRect">
              <a:avLst/>
            </a:prstGeom>
            <a:solidFill>
              <a:schemeClr val="tx2">
                <a:lumMod val="40000"/>
                <a:lumOff val="60000"/>
              </a:schemeClr>
            </a:solidFill>
            <a:scene3d>
              <a:camera prst="orthographicFront"/>
              <a:lightRig rig="threePt" dir="t">
                <a:rot lat="0" lon="0" rev="7500000"/>
              </a:lightRig>
            </a:scene3d>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68" name="Rounded Rectangle 4"/>
            <p:cNvSpPr/>
            <p:nvPr/>
          </p:nvSpPr>
          <p:spPr>
            <a:xfrm>
              <a:off x="4606143" y="1416007"/>
              <a:ext cx="1548480" cy="651935"/>
            </a:xfrm>
            <a:prstGeom prst="rect">
              <a:avLst/>
            </a:prstGeom>
            <a:solidFill>
              <a:schemeClr val="tx2">
                <a:lumMod val="40000"/>
                <a:lumOff val="60000"/>
              </a:schemeClr>
            </a:solid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25718" tIns="12859" rIns="25718" bIns="12859" numCol="1" spcCol="1270" anchor="t" anchorCtr="0">
              <a:noAutofit/>
            </a:bodyPr>
            <a:lstStyle/>
            <a:p>
              <a:pPr algn="ctr" defTabSz="533387">
                <a:lnSpc>
                  <a:spcPct val="90000"/>
                </a:lnSpc>
                <a:spcBef>
                  <a:spcPct val="0"/>
                </a:spcBef>
                <a:spcAft>
                  <a:spcPct val="35000"/>
                </a:spcAft>
              </a:pPr>
              <a:r>
                <a:rPr lang="en-US" sz="675" b="1" dirty="0">
                  <a:solidFill>
                    <a:schemeClr val="tx2">
                      <a:lumMod val="50000"/>
                    </a:schemeClr>
                  </a:solidFill>
                </a:rPr>
                <a:t>System Security &amp; Reliability Analysis</a:t>
              </a:r>
            </a:p>
          </p:txBody>
        </p:sp>
      </p:grpSp>
      <p:cxnSp>
        <p:nvCxnSpPr>
          <p:cNvPr id="269" name="Straight Arrow Connector 268"/>
          <p:cNvCxnSpPr/>
          <p:nvPr/>
        </p:nvCxnSpPr>
        <p:spPr>
          <a:xfrm flipV="1">
            <a:off x="3117788" y="2061205"/>
            <a:ext cx="0" cy="311150"/>
          </a:xfrm>
          <a:prstGeom prst="straightConnector1">
            <a:avLst/>
          </a:prstGeom>
          <a:ln w="38100">
            <a:solidFill>
              <a:schemeClr val="bg2">
                <a:lumMod val="60000"/>
                <a:lumOff val="40000"/>
              </a:schemeClr>
            </a:solidFill>
            <a:headEnd type="triangle" w="med" len="med"/>
            <a:tailEnd type="triangle" w="med" len="med"/>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70" name="Straight Arrow Connector 269"/>
          <p:cNvCxnSpPr/>
          <p:nvPr/>
        </p:nvCxnSpPr>
        <p:spPr>
          <a:xfrm flipH="1" flipV="1">
            <a:off x="3129602" y="3034841"/>
            <a:ext cx="1156" cy="268603"/>
          </a:xfrm>
          <a:prstGeom prst="straightConnector1">
            <a:avLst/>
          </a:prstGeom>
          <a:ln w="38100">
            <a:solidFill>
              <a:schemeClr val="bg2">
                <a:lumMod val="60000"/>
                <a:lumOff val="40000"/>
              </a:schemeClr>
            </a:solidFill>
            <a:headEnd type="triangle" w="med" len="med"/>
            <a:tailEnd type="triangle" w="med" len="med"/>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71" name="Can 270"/>
          <p:cNvSpPr/>
          <p:nvPr/>
        </p:nvSpPr>
        <p:spPr>
          <a:xfrm>
            <a:off x="5341686" y="1848464"/>
            <a:ext cx="1195382" cy="536447"/>
          </a:xfrm>
          <a:prstGeom prst="can">
            <a:avLst>
              <a:gd name="adj" fmla="val 22752"/>
            </a:avLst>
          </a:prstGeom>
          <a:solidFill>
            <a:schemeClr val="accent1"/>
          </a:solidFill>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591" b="1" dirty="0">
                <a:solidFill>
                  <a:srgbClr val="47484A"/>
                </a:solidFill>
              </a:rPr>
              <a:t>Forecast scenarios</a:t>
            </a:r>
            <a:r>
              <a:rPr lang="en-US" sz="591" dirty="0">
                <a:solidFill>
                  <a:srgbClr val="FFFFFF"/>
                </a:solidFill>
              </a:rPr>
              <a:t>:</a:t>
            </a:r>
          </a:p>
          <a:p>
            <a:pPr algn="ctr"/>
            <a:r>
              <a:rPr lang="en-US" sz="591" dirty="0">
                <a:solidFill>
                  <a:srgbClr val="FFFFFF"/>
                </a:solidFill>
              </a:rPr>
              <a:t>Load Forecast</a:t>
            </a:r>
          </a:p>
          <a:p>
            <a:pPr algn="ctr"/>
            <a:r>
              <a:rPr lang="en-US" sz="591" dirty="0">
                <a:solidFill>
                  <a:srgbClr val="FFFFFF"/>
                </a:solidFill>
              </a:rPr>
              <a:t>VRE Output Forecast</a:t>
            </a:r>
          </a:p>
          <a:p>
            <a:pPr algn="ctr"/>
            <a:r>
              <a:rPr lang="en-US" sz="591" dirty="0">
                <a:solidFill>
                  <a:srgbClr val="FFFFFF"/>
                </a:solidFill>
              </a:rPr>
              <a:t>Policy Environment</a:t>
            </a:r>
          </a:p>
        </p:txBody>
      </p:sp>
      <p:grpSp>
        <p:nvGrpSpPr>
          <p:cNvPr id="272" name="Group 271"/>
          <p:cNvGrpSpPr/>
          <p:nvPr/>
        </p:nvGrpSpPr>
        <p:grpSpPr>
          <a:xfrm>
            <a:off x="2590529" y="3502752"/>
            <a:ext cx="995637" cy="504739"/>
            <a:chOff x="4375674" y="1338491"/>
            <a:chExt cx="1951316" cy="1053504"/>
          </a:xfrm>
        </p:grpSpPr>
        <p:sp>
          <p:nvSpPr>
            <p:cNvPr id="273" name="Rounded Rectangle 272"/>
            <p:cNvSpPr/>
            <p:nvPr/>
          </p:nvSpPr>
          <p:spPr>
            <a:xfrm>
              <a:off x="4375674" y="1338491"/>
              <a:ext cx="1951316" cy="1053504"/>
            </a:xfrm>
            <a:prstGeom prst="roundRect">
              <a:avLst/>
            </a:prstGeom>
            <a:solidFill>
              <a:schemeClr val="tx2">
                <a:lumMod val="40000"/>
                <a:lumOff val="60000"/>
              </a:schemeClr>
            </a:solidFill>
            <a:scene3d>
              <a:camera prst="orthographicFront"/>
              <a:lightRig rig="threePt" dir="t">
                <a:rot lat="0" lon="0" rev="7500000"/>
              </a:lightRig>
            </a:scene3d>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74" name="Rounded Rectangle 4"/>
            <p:cNvSpPr/>
            <p:nvPr/>
          </p:nvSpPr>
          <p:spPr>
            <a:xfrm>
              <a:off x="4479650" y="1539424"/>
              <a:ext cx="1774400" cy="651935"/>
            </a:xfrm>
            <a:prstGeom prst="rect">
              <a:avLst/>
            </a:prstGeom>
            <a:solidFill>
              <a:schemeClr val="tx2">
                <a:lumMod val="40000"/>
                <a:lumOff val="60000"/>
              </a:schemeClr>
            </a:solid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25718" tIns="12859" rIns="25718" bIns="12859" numCol="1" spcCol="1270" anchor="ctr" anchorCtr="0">
              <a:noAutofit/>
            </a:bodyPr>
            <a:lstStyle/>
            <a:p>
              <a:pPr algn="ctr" defTabSz="300030">
                <a:lnSpc>
                  <a:spcPct val="90000"/>
                </a:lnSpc>
                <a:spcBef>
                  <a:spcPct val="0"/>
                </a:spcBef>
                <a:spcAft>
                  <a:spcPct val="35000"/>
                </a:spcAft>
              </a:pPr>
              <a:r>
                <a:rPr lang="en-US" sz="675" b="1" dirty="0">
                  <a:solidFill>
                    <a:srgbClr val="0082CA">
                      <a:lumMod val="50000"/>
                    </a:srgbClr>
                  </a:solidFill>
                </a:rPr>
                <a:t>Intra-day </a:t>
              </a:r>
              <a:br>
                <a:rPr lang="en-US" sz="675" b="1" dirty="0">
                  <a:solidFill>
                    <a:srgbClr val="0082CA">
                      <a:lumMod val="50000"/>
                    </a:srgbClr>
                  </a:solidFill>
                </a:rPr>
              </a:br>
              <a:r>
                <a:rPr lang="en-US" sz="675" b="1" dirty="0">
                  <a:solidFill>
                    <a:srgbClr val="0082CA">
                      <a:lumMod val="50000"/>
                    </a:srgbClr>
                  </a:solidFill>
                </a:rPr>
                <a:t>Security Constrained Unit Commitment</a:t>
              </a:r>
            </a:p>
          </p:txBody>
        </p:sp>
      </p:grpSp>
      <p:grpSp>
        <p:nvGrpSpPr>
          <p:cNvPr id="275" name="Group 274"/>
          <p:cNvGrpSpPr/>
          <p:nvPr/>
        </p:nvGrpSpPr>
        <p:grpSpPr>
          <a:xfrm>
            <a:off x="2590742" y="4143650"/>
            <a:ext cx="995637" cy="504739"/>
            <a:chOff x="4375674" y="1338491"/>
            <a:chExt cx="1951316" cy="1053504"/>
          </a:xfrm>
        </p:grpSpPr>
        <p:sp>
          <p:nvSpPr>
            <p:cNvPr id="276" name="Rounded Rectangle 275"/>
            <p:cNvSpPr/>
            <p:nvPr/>
          </p:nvSpPr>
          <p:spPr>
            <a:xfrm>
              <a:off x="4375674" y="1338491"/>
              <a:ext cx="1951316" cy="1053504"/>
            </a:xfrm>
            <a:prstGeom prst="roundRect">
              <a:avLst/>
            </a:prstGeom>
            <a:solidFill>
              <a:schemeClr val="tx2">
                <a:lumMod val="40000"/>
                <a:lumOff val="60000"/>
              </a:schemeClr>
            </a:solidFill>
            <a:scene3d>
              <a:camera prst="orthographicFront"/>
              <a:lightRig rig="threePt" dir="t">
                <a:rot lat="0" lon="0" rev="7500000"/>
              </a:lightRig>
            </a:scene3d>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77" name="Rounded Rectangle 4"/>
            <p:cNvSpPr/>
            <p:nvPr/>
          </p:nvSpPr>
          <p:spPr>
            <a:xfrm>
              <a:off x="4479650" y="1539424"/>
              <a:ext cx="1774400" cy="651935"/>
            </a:xfrm>
            <a:prstGeom prst="rect">
              <a:avLst/>
            </a:prstGeom>
            <a:solidFill>
              <a:schemeClr val="tx2">
                <a:lumMod val="40000"/>
                <a:lumOff val="60000"/>
              </a:schemeClr>
            </a:solid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25718" tIns="12859" rIns="25718" bIns="12859" numCol="1" spcCol="1270" anchor="ctr" anchorCtr="0">
              <a:noAutofit/>
            </a:bodyPr>
            <a:lstStyle/>
            <a:p>
              <a:pPr algn="ctr" defTabSz="300030">
                <a:lnSpc>
                  <a:spcPct val="90000"/>
                </a:lnSpc>
                <a:spcBef>
                  <a:spcPct val="0"/>
                </a:spcBef>
                <a:spcAft>
                  <a:spcPct val="35000"/>
                </a:spcAft>
              </a:pPr>
              <a:r>
                <a:rPr lang="en-US" sz="675" b="1" dirty="0">
                  <a:solidFill>
                    <a:srgbClr val="0082CA">
                      <a:lumMod val="50000"/>
                    </a:srgbClr>
                  </a:solidFill>
                </a:rPr>
                <a:t>Real-Time </a:t>
              </a:r>
              <a:br>
                <a:rPr lang="en-US" sz="675" b="1" dirty="0">
                  <a:solidFill>
                    <a:srgbClr val="0082CA">
                      <a:lumMod val="50000"/>
                    </a:srgbClr>
                  </a:solidFill>
                </a:rPr>
              </a:br>
              <a:r>
                <a:rPr lang="en-US" sz="675" b="1" dirty="0">
                  <a:solidFill>
                    <a:srgbClr val="0082CA">
                      <a:lumMod val="50000"/>
                    </a:srgbClr>
                  </a:solidFill>
                </a:rPr>
                <a:t>Security Constrained Unit Commitment</a:t>
              </a:r>
            </a:p>
          </p:txBody>
        </p:sp>
      </p:grpSp>
      <p:grpSp>
        <p:nvGrpSpPr>
          <p:cNvPr id="278" name="Group 277"/>
          <p:cNvGrpSpPr/>
          <p:nvPr/>
        </p:nvGrpSpPr>
        <p:grpSpPr>
          <a:xfrm>
            <a:off x="1437902" y="4140451"/>
            <a:ext cx="995637" cy="504739"/>
            <a:chOff x="4375674" y="1338491"/>
            <a:chExt cx="1951316" cy="1053504"/>
          </a:xfrm>
        </p:grpSpPr>
        <p:sp>
          <p:nvSpPr>
            <p:cNvPr id="279" name="Rounded Rectangle 278"/>
            <p:cNvSpPr/>
            <p:nvPr/>
          </p:nvSpPr>
          <p:spPr>
            <a:xfrm>
              <a:off x="4375674" y="1338491"/>
              <a:ext cx="1951316" cy="1053504"/>
            </a:xfrm>
            <a:prstGeom prst="roundRect">
              <a:avLst/>
            </a:prstGeom>
            <a:solidFill>
              <a:schemeClr val="tx2">
                <a:lumMod val="40000"/>
                <a:lumOff val="60000"/>
              </a:schemeClr>
            </a:solidFill>
            <a:scene3d>
              <a:camera prst="orthographicFront"/>
              <a:lightRig rig="threePt" dir="t">
                <a:rot lat="0" lon="0" rev="7500000"/>
              </a:lightRig>
            </a:scene3d>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280" name="Rounded Rectangle 4"/>
            <p:cNvSpPr/>
            <p:nvPr/>
          </p:nvSpPr>
          <p:spPr>
            <a:xfrm>
              <a:off x="4479650" y="1539424"/>
              <a:ext cx="1774400" cy="651935"/>
            </a:xfrm>
            <a:prstGeom prst="rect">
              <a:avLst/>
            </a:prstGeom>
            <a:solidFill>
              <a:schemeClr val="tx2">
                <a:lumMod val="40000"/>
                <a:lumOff val="60000"/>
              </a:schemeClr>
            </a:solid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25718" tIns="12859" rIns="25718" bIns="12859" numCol="1" spcCol="1270" anchor="ctr" anchorCtr="0">
              <a:noAutofit/>
            </a:bodyPr>
            <a:lstStyle/>
            <a:p>
              <a:pPr algn="ctr" defTabSz="300030">
                <a:lnSpc>
                  <a:spcPct val="90000"/>
                </a:lnSpc>
                <a:spcBef>
                  <a:spcPct val="0"/>
                </a:spcBef>
                <a:spcAft>
                  <a:spcPct val="35000"/>
                </a:spcAft>
              </a:pPr>
              <a:r>
                <a:rPr lang="en-US" sz="675" b="1" dirty="0">
                  <a:solidFill>
                    <a:srgbClr val="0082CA">
                      <a:lumMod val="50000"/>
                    </a:srgbClr>
                  </a:solidFill>
                </a:rPr>
                <a:t>Contingency Analysis</a:t>
              </a:r>
            </a:p>
          </p:txBody>
        </p:sp>
      </p:grpSp>
      <p:cxnSp>
        <p:nvCxnSpPr>
          <p:cNvPr id="281" name="Straight Arrow Connector 280"/>
          <p:cNvCxnSpPr/>
          <p:nvPr/>
        </p:nvCxnSpPr>
        <p:spPr>
          <a:xfrm flipH="1" flipV="1">
            <a:off x="1926905" y="3911386"/>
            <a:ext cx="4489" cy="261125"/>
          </a:xfrm>
          <a:prstGeom prst="straightConnector1">
            <a:avLst/>
          </a:prstGeom>
          <a:ln w="38100">
            <a:solidFill>
              <a:srgbClr val="FFD15B"/>
            </a:solidFill>
            <a:headEnd type="triangle" w="med" len="med"/>
            <a:tailEnd type="triangle" w="med" len="med"/>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82" name="Straight Arrow Connector 281"/>
          <p:cNvCxnSpPr/>
          <p:nvPr/>
        </p:nvCxnSpPr>
        <p:spPr>
          <a:xfrm>
            <a:off x="2347997" y="4392820"/>
            <a:ext cx="292449" cy="0"/>
          </a:xfrm>
          <a:prstGeom prst="straightConnector1">
            <a:avLst/>
          </a:prstGeom>
          <a:ln w="38100">
            <a:solidFill>
              <a:srgbClr val="FFD15B"/>
            </a:solidFill>
            <a:headEnd type="triangle" w="med" len="med"/>
            <a:tailEnd type="triangle" w="med" len="med"/>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83" name="Straight Arrow Connector 282"/>
          <p:cNvCxnSpPr/>
          <p:nvPr/>
        </p:nvCxnSpPr>
        <p:spPr>
          <a:xfrm flipV="1">
            <a:off x="2385737" y="3943401"/>
            <a:ext cx="162488" cy="238874"/>
          </a:xfrm>
          <a:prstGeom prst="straightConnector1">
            <a:avLst/>
          </a:prstGeom>
          <a:ln w="38100">
            <a:solidFill>
              <a:srgbClr val="FFD15B"/>
            </a:solidFill>
            <a:headEnd type="triangle" w="med" len="med"/>
            <a:tailEnd type="triangle" w="med" len="med"/>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84" name="Straight Arrow Connector 283"/>
          <p:cNvCxnSpPr>
            <a:stCxn id="253" idx="3"/>
            <a:endCxn id="274" idx="1"/>
          </p:cNvCxnSpPr>
          <p:nvPr/>
        </p:nvCxnSpPr>
        <p:spPr>
          <a:xfrm>
            <a:off x="2420604" y="3755143"/>
            <a:ext cx="222978" cy="50"/>
          </a:xfrm>
          <a:prstGeom prst="straightConnector1">
            <a:avLst/>
          </a:prstGeom>
          <a:ln w="38100">
            <a:solidFill>
              <a:srgbClr val="FFD15B"/>
            </a:solidFill>
            <a:headEnd type="none" w="med" len="med"/>
            <a:tailEnd type="triangle" w="med" len="med"/>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285" name="Straight Arrow Connector 284"/>
          <p:cNvCxnSpPr>
            <a:stCxn id="273" idx="2"/>
            <a:endCxn id="276" idx="0"/>
          </p:cNvCxnSpPr>
          <p:nvPr/>
        </p:nvCxnSpPr>
        <p:spPr>
          <a:xfrm>
            <a:off x="3088348" y="4007491"/>
            <a:ext cx="213" cy="136159"/>
          </a:xfrm>
          <a:prstGeom prst="straightConnector1">
            <a:avLst/>
          </a:prstGeom>
          <a:ln w="38100">
            <a:solidFill>
              <a:srgbClr val="FFD15B"/>
            </a:solidFill>
            <a:headEnd type="none" w="med" len="med"/>
            <a:tailEnd type="triangle" w="med" len="med"/>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286" name="Rounded Rectangle 285"/>
          <p:cNvSpPr/>
          <p:nvPr/>
        </p:nvSpPr>
        <p:spPr>
          <a:xfrm>
            <a:off x="944575" y="861636"/>
            <a:ext cx="4215687" cy="4032896"/>
          </a:xfrm>
          <a:prstGeom prst="roundRect">
            <a:avLst>
              <a:gd name="adj" fmla="val 6990"/>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sz="1350"/>
          </a:p>
        </p:txBody>
      </p:sp>
      <p:sp>
        <p:nvSpPr>
          <p:cNvPr id="287" name="TextBox 286"/>
          <p:cNvSpPr txBox="1"/>
          <p:nvPr/>
        </p:nvSpPr>
        <p:spPr>
          <a:xfrm>
            <a:off x="2590529" y="4871099"/>
            <a:ext cx="819455" cy="300082"/>
          </a:xfrm>
          <a:prstGeom prst="rect">
            <a:avLst/>
          </a:prstGeom>
          <a:noFill/>
        </p:spPr>
        <p:txBody>
          <a:bodyPr wrap="none" rtlCol="0">
            <a:spAutoFit/>
          </a:bodyPr>
          <a:lstStyle/>
          <a:p>
            <a:r>
              <a:rPr lang="en-US" sz="1350" b="1" dirty="0">
                <a:solidFill>
                  <a:srgbClr val="007836"/>
                </a:solidFill>
              </a:rPr>
              <a:t>A-LEAF</a:t>
            </a:r>
          </a:p>
        </p:txBody>
      </p:sp>
      <p:cxnSp>
        <p:nvCxnSpPr>
          <p:cNvPr id="288" name="Straight Arrow Connector 287"/>
          <p:cNvCxnSpPr/>
          <p:nvPr/>
        </p:nvCxnSpPr>
        <p:spPr>
          <a:xfrm flipH="1">
            <a:off x="5142561" y="2108343"/>
            <a:ext cx="194309" cy="3908"/>
          </a:xfrm>
          <a:prstGeom prst="straightConnector1">
            <a:avLst/>
          </a:prstGeom>
          <a:ln w="38100">
            <a:solidFill>
              <a:srgbClr val="FFD15B"/>
            </a:solidFill>
            <a:headEnd type="none" w="med" len="med"/>
            <a:tailEnd type="triangle" w="med" len="med"/>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nvGrpSpPr>
          <p:cNvPr id="289" name="Group 288"/>
          <p:cNvGrpSpPr/>
          <p:nvPr/>
        </p:nvGrpSpPr>
        <p:grpSpPr>
          <a:xfrm>
            <a:off x="6729911" y="1655966"/>
            <a:ext cx="1426100" cy="2787861"/>
            <a:chOff x="6566548" y="1974781"/>
            <a:chExt cx="1901466" cy="3717148"/>
          </a:xfrm>
        </p:grpSpPr>
        <p:sp>
          <p:nvSpPr>
            <p:cNvPr id="290" name="Rounded Rectangle 289"/>
            <p:cNvSpPr/>
            <p:nvPr/>
          </p:nvSpPr>
          <p:spPr>
            <a:xfrm>
              <a:off x="6566548" y="3659336"/>
              <a:ext cx="1901466" cy="2032593"/>
            </a:xfrm>
            <a:prstGeom prst="roundRect">
              <a:avLst>
                <a:gd name="adj" fmla="val 7437"/>
              </a:avLst>
            </a:prstGeom>
            <a:solidFill>
              <a:schemeClr val="accent4">
                <a:lumMod val="20000"/>
                <a:lumOff val="8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tIns="0" rtlCol="0" anchor="t"/>
            <a:lstStyle/>
            <a:p>
              <a:pPr algn="r"/>
              <a:r>
                <a:rPr lang="en-US" sz="675" b="1" dirty="0">
                  <a:solidFill>
                    <a:schemeClr val="tx1"/>
                  </a:solidFill>
                </a:rPr>
                <a:t>PEV Modeling</a:t>
              </a:r>
            </a:p>
          </p:txBody>
        </p:sp>
        <p:grpSp>
          <p:nvGrpSpPr>
            <p:cNvPr id="291" name="Group 290"/>
            <p:cNvGrpSpPr/>
            <p:nvPr/>
          </p:nvGrpSpPr>
          <p:grpSpPr>
            <a:xfrm>
              <a:off x="6807850" y="3906893"/>
              <a:ext cx="1399646" cy="610991"/>
              <a:chOff x="5611568" y="4232353"/>
              <a:chExt cx="1470912" cy="610991"/>
            </a:xfrm>
          </p:grpSpPr>
          <p:grpSp>
            <p:nvGrpSpPr>
              <p:cNvPr id="305" name="Group 304"/>
              <p:cNvGrpSpPr/>
              <p:nvPr/>
            </p:nvGrpSpPr>
            <p:grpSpPr>
              <a:xfrm>
                <a:off x="5611568" y="4232353"/>
                <a:ext cx="1470912" cy="610991"/>
                <a:chOff x="7146146" y="4511792"/>
                <a:chExt cx="1770021" cy="793448"/>
              </a:xfrm>
            </p:grpSpPr>
            <p:grpSp>
              <p:nvGrpSpPr>
                <p:cNvPr id="307" name="Group 306"/>
                <p:cNvGrpSpPr/>
                <p:nvPr/>
              </p:nvGrpSpPr>
              <p:grpSpPr>
                <a:xfrm>
                  <a:off x="7146146" y="4511792"/>
                  <a:ext cx="1770021" cy="793448"/>
                  <a:chOff x="4375674" y="1338491"/>
                  <a:chExt cx="1951316" cy="1053504"/>
                </a:xfrm>
                <a:solidFill>
                  <a:schemeClr val="accent6">
                    <a:lumMod val="40000"/>
                    <a:lumOff val="60000"/>
                  </a:schemeClr>
                </a:solidFill>
                <a:scene3d>
                  <a:camera prst="orthographicFront">
                    <a:rot lat="0" lon="0" rev="0"/>
                  </a:camera>
                  <a:lightRig rig="balanced" dir="t">
                    <a:rot lat="0" lon="0" rev="8700000"/>
                  </a:lightRig>
                </a:scene3d>
              </p:grpSpPr>
              <p:sp>
                <p:nvSpPr>
                  <p:cNvPr id="309" name="Rounded Rectangle 308"/>
                  <p:cNvSpPr/>
                  <p:nvPr/>
                </p:nvSpPr>
                <p:spPr>
                  <a:xfrm>
                    <a:off x="4375674" y="1338491"/>
                    <a:ext cx="1951316" cy="1053504"/>
                  </a:xfrm>
                  <a:prstGeom prst="roundRect">
                    <a:avLst/>
                  </a:prstGeom>
                  <a:grpFill/>
                  <a:ln>
                    <a:noFill/>
                  </a:ln>
                  <a:effectLst>
                    <a:outerShdw blurRad="44450" dist="27940" dir="5400000" algn="ctr">
                      <a:srgbClr val="000000">
                        <a:alpha val="32000"/>
                      </a:srgbClr>
                    </a:outerShdw>
                  </a:effectLst>
                  <a:sp3d>
                    <a:bevelT w="190500" h="38100"/>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310" name="Rounded Rectangle 4"/>
                  <p:cNvSpPr/>
                  <p:nvPr/>
                </p:nvSpPr>
                <p:spPr>
                  <a:xfrm>
                    <a:off x="4667625" y="1411806"/>
                    <a:ext cx="1322122" cy="651934"/>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34290" tIns="17145" rIns="34290" bIns="17145" numCol="1" spcCol="1270" anchor="t" anchorCtr="0">
                    <a:noAutofit/>
                  </a:bodyPr>
                  <a:lstStyle/>
                  <a:p>
                    <a:pPr algn="ctr" defTabSz="400040">
                      <a:lnSpc>
                        <a:spcPct val="90000"/>
                      </a:lnSpc>
                      <a:spcBef>
                        <a:spcPct val="0"/>
                      </a:spcBef>
                      <a:spcAft>
                        <a:spcPct val="35000"/>
                      </a:spcAft>
                    </a:pPr>
                    <a:endParaRPr lang="en-US" sz="525" b="1" dirty="0">
                      <a:solidFill>
                        <a:srgbClr val="0082CA">
                          <a:lumMod val="50000"/>
                        </a:srgbClr>
                      </a:solidFill>
                      <a:latin typeface="Arial"/>
                    </a:endParaRPr>
                  </a:p>
                </p:txBody>
              </p:sp>
            </p:grpSp>
            <p:sp>
              <p:nvSpPr>
                <p:cNvPr id="308" name="TextBox 108"/>
                <p:cNvSpPr txBox="1"/>
                <p:nvPr/>
              </p:nvSpPr>
              <p:spPr>
                <a:xfrm>
                  <a:off x="7326118" y="4540306"/>
                  <a:ext cx="1480179" cy="43965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8"/>
                  <a:r>
                    <a:rPr lang="en-US" sz="525" b="1" dirty="0">
                      <a:solidFill>
                        <a:srgbClr val="47484A"/>
                      </a:solidFill>
                      <a:latin typeface="Arial"/>
                    </a:rPr>
                    <a:t>Charging/Fueling Behavior</a:t>
                  </a:r>
                </a:p>
              </p:txBody>
            </p:sp>
          </p:grpSp>
          <p:pic>
            <p:nvPicPr>
              <p:cNvPr id="306" name="Picture 305" descr="Make More Money By Selling Extra &lt;strong&gt;Charge&lt;/strong&gt; Of Your &lt;strong&gt;Electric&lt;/strong&gt; ..."/>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0479" y="4490356"/>
                <a:ext cx="569391" cy="352988"/>
              </a:xfrm>
              <a:prstGeom prst="rect">
                <a:avLst/>
              </a:prstGeom>
            </p:spPr>
          </p:pic>
        </p:grpSp>
        <p:grpSp>
          <p:nvGrpSpPr>
            <p:cNvPr id="292" name="Group 291"/>
            <p:cNvGrpSpPr/>
            <p:nvPr/>
          </p:nvGrpSpPr>
          <p:grpSpPr>
            <a:xfrm>
              <a:off x="6779387" y="4713441"/>
              <a:ext cx="1456572" cy="717269"/>
              <a:chOff x="7146146" y="4511792"/>
              <a:chExt cx="1770021" cy="793448"/>
            </a:xfrm>
          </p:grpSpPr>
          <p:grpSp>
            <p:nvGrpSpPr>
              <p:cNvPr id="301" name="Group 300"/>
              <p:cNvGrpSpPr/>
              <p:nvPr/>
            </p:nvGrpSpPr>
            <p:grpSpPr>
              <a:xfrm>
                <a:off x="7146146" y="4511792"/>
                <a:ext cx="1770021" cy="793448"/>
                <a:chOff x="4375674" y="1338491"/>
                <a:chExt cx="1951316" cy="1053504"/>
              </a:xfrm>
              <a:solidFill>
                <a:schemeClr val="accent6">
                  <a:lumMod val="40000"/>
                  <a:lumOff val="60000"/>
                </a:schemeClr>
              </a:solidFill>
              <a:scene3d>
                <a:camera prst="orthographicFront">
                  <a:rot lat="0" lon="0" rev="0"/>
                </a:camera>
                <a:lightRig rig="balanced" dir="t">
                  <a:rot lat="0" lon="0" rev="8700000"/>
                </a:lightRig>
              </a:scene3d>
            </p:grpSpPr>
            <p:sp>
              <p:nvSpPr>
                <p:cNvPr id="303" name="Rounded Rectangle 302"/>
                <p:cNvSpPr/>
                <p:nvPr/>
              </p:nvSpPr>
              <p:spPr>
                <a:xfrm>
                  <a:off x="4375674" y="1338491"/>
                  <a:ext cx="1951316" cy="1053504"/>
                </a:xfrm>
                <a:prstGeom prst="roundRect">
                  <a:avLst/>
                </a:prstGeom>
                <a:grpFill/>
                <a:ln>
                  <a:noFill/>
                </a:ln>
                <a:effectLst>
                  <a:outerShdw blurRad="44450" dist="27940" dir="5400000" algn="ctr">
                    <a:srgbClr val="000000">
                      <a:alpha val="32000"/>
                    </a:srgbClr>
                  </a:outerShdw>
                </a:effectLst>
                <a:sp3d>
                  <a:bevelT w="190500" h="38100"/>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304" name="Rounded Rectangle 4"/>
                <p:cNvSpPr/>
                <p:nvPr/>
              </p:nvSpPr>
              <p:spPr>
                <a:xfrm>
                  <a:off x="4667625" y="1411806"/>
                  <a:ext cx="1322122" cy="651934"/>
                </a:xfrm>
                <a:prstGeom prst="rect">
                  <a:avLst/>
                </a:prstGeom>
                <a:grpFill/>
                <a:ln>
                  <a:noFill/>
                </a:ln>
                <a:effectLst>
                  <a:outerShdw blurRad="44450" dist="27940" dir="5400000" algn="ctr">
                    <a:srgbClr val="000000">
                      <a:alpha val="32000"/>
                    </a:srgbClr>
                  </a:outerShdw>
                </a:effectLst>
                <a:sp3d>
                  <a:bevelT w="190500" h="38100"/>
                </a:sp3d>
              </p:spPr>
              <p:style>
                <a:lnRef idx="0">
                  <a:scrgbClr r="0" g="0" b="0"/>
                </a:lnRef>
                <a:fillRef idx="0">
                  <a:scrgbClr r="0" g="0" b="0"/>
                </a:fillRef>
                <a:effectRef idx="0">
                  <a:scrgbClr r="0" g="0" b="0"/>
                </a:effectRef>
                <a:fontRef idx="minor">
                  <a:schemeClr val="lt1"/>
                </a:fontRef>
              </p:style>
              <p:txBody>
                <a:bodyPr spcFirstLastPara="0" vert="horz" wrap="square" lIns="34290" tIns="17145" rIns="34290" bIns="17145" numCol="1" spcCol="1270" anchor="t" anchorCtr="0">
                  <a:noAutofit/>
                </a:bodyPr>
                <a:lstStyle/>
                <a:p>
                  <a:pPr algn="ctr" defTabSz="400040">
                    <a:lnSpc>
                      <a:spcPct val="90000"/>
                    </a:lnSpc>
                    <a:spcBef>
                      <a:spcPct val="0"/>
                    </a:spcBef>
                    <a:spcAft>
                      <a:spcPct val="35000"/>
                    </a:spcAft>
                  </a:pPr>
                  <a:endParaRPr lang="en-US" sz="675" b="1" dirty="0">
                    <a:solidFill>
                      <a:srgbClr val="0082CA">
                        <a:lumMod val="50000"/>
                      </a:srgbClr>
                    </a:solidFill>
                    <a:latin typeface="Arial"/>
                  </a:endParaRPr>
                </a:p>
              </p:txBody>
            </p:sp>
          </p:grpSp>
          <p:sp>
            <p:nvSpPr>
              <p:cNvPr id="302" name="TextBox 108"/>
              <p:cNvSpPr txBox="1"/>
              <p:nvPr/>
            </p:nvSpPr>
            <p:spPr>
              <a:xfrm>
                <a:off x="7310486" y="4563009"/>
                <a:ext cx="1480177" cy="255348"/>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914378"/>
                <a:r>
                  <a:rPr lang="en-US" sz="525" b="1" dirty="0">
                    <a:solidFill>
                      <a:srgbClr val="47484A"/>
                    </a:solidFill>
                    <a:latin typeface="Arial"/>
                  </a:rPr>
                  <a:t>Charging Station</a:t>
                </a:r>
              </a:p>
            </p:txBody>
          </p:sp>
        </p:grpSp>
        <p:pic>
          <p:nvPicPr>
            <p:cNvPr id="293" name="Picture 292"/>
            <p:cNvPicPr>
              <a:picLocks noChangeAspect="1"/>
            </p:cNvPicPr>
            <p:nvPr/>
          </p:nvPicPr>
          <p:blipFill rotWithShape="1">
            <a:blip r:embed="rId4"/>
            <a:srcRect l="41252" t="-919" r="-20711" b="52390"/>
            <a:stretch/>
          </p:blipFill>
          <p:spPr>
            <a:xfrm>
              <a:off x="7065411" y="4900788"/>
              <a:ext cx="1358515" cy="464180"/>
            </a:xfrm>
            <a:prstGeom prst="rect">
              <a:avLst/>
            </a:prstGeom>
          </p:spPr>
        </p:pic>
        <p:pic>
          <p:nvPicPr>
            <p:cNvPr id="294" name="Picture 293" descr="File:Symbol electric &lt;strong&gt;vehicle&lt;/strong&gt; &lt;strong&gt;charging&lt;/strong&gt; stations.jpg ..."/>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44819" y="4937381"/>
              <a:ext cx="189064" cy="189064"/>
            </a:xfrm>
            <a:prstGeom prst="rect">
              <a:avLst/>
            </a:prstGeom>
          </p:spPr>
        </p:pic>
        <p:sp>
          <p:nvSpPr>
            <p:cNvPr id="295" name="Rounded Rectangle 294"/>
            <p:cNvSpPr/>
            <p:nvPr/>
          </p:nvSpPr>
          <p:spPr>
            <a:xfrm>
              <a:off x="6629998" y="1974781"/>
              <a:ext cx="1774566" cy="804807"/>
            </a:xfrm>
            <a:prstGeom prst="roundRect">
              <a:avLst>
                <a:gd name="adj" fmla="val 7437"/>
              </a:avLst>
            </a:prstGeom>
            <a:solidFill>
              <a:schemeClr val="accent6">
                <a:lumMod val="20000"/>
                <a:lumOff val="8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tIns="0" rtlCol="0" anchor="t"/>
            <a:lstStyle/>
            <a:p>
              <a:pPr algn="ctr"/>
              <a:endParaRPr lang="en-US" sz="675" b="1" dirty="0">
                <a:solidFill>
                  <a:schemeClr val="tx1"/>
                </a:solidFill>
              </a:endParaRPr>
            </a:p>
            <a:p>
              <a:pPr algn="ctr"/>
              <a:endParaRPr lang="en-US" sz="675" b="1" dirty="0">
                <a:solidFill>
                  <a:schemeClr val="tx1"/>
                </a:solidFill>
              </a:endParaRPr>
            </a:p>
            <a:p>
              <a:pPr algn="ctr"/>
              <a:r>
                <a:rPr lang="en-US" sz="675" b="1" dirty="0">
                  <a:solidFill>
                    <a:schemeClr val="tx1"/>
                  </a:solidFill>
                </a:rPr>
                <a:t>Transportation/Traffic Input Modeling</a:t>
              </a:r>
            </a:p>
          </p:txBody>
        </p:sp>
        <p:pic>
          <p:nvPicPr>
            <p:cNvPr id="296" name="Picture 295" descr="File:Symbol electric &lt;strong&gt;vehicle&lt;/strong&gt; &lt;strong&gt;charging&lt;/strong&gt; stations.jpg ..."/>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58879" y="5169750"/>
              <a:ext cx="189064" cy="189064"/>
            </a:xfrm>
            <a:prstGeom prst="rect">
              <a:avLst/>
            </a:prstGeom>
          </p:spPr>
        </p:pic>
        <p:pic>
          <p:nvPicPr>
            <p:cNvPr id="297" name="Picture 296" descr="File:Symbol electric &lt;strong&gt;vehicle&lt;/strong&gt; &lt;strong&gt;charging&lt;/strong&gt; stations.jpg ..."/>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1537" y="4959296"/>
              <a:ext cx="189064" cy="189064"/>
            </a:xfrm>
            <a:prstGeom prst="rect">
              <a:avLst/>
            </a:prstGeom>
          </p:spPr>
        </p:pic>
        <p:cxnSp>
          <p:nvCxnSpPr>
            <p:cNvPr id="298" name="Straight Arrow Connector 297"/>
            <p:cNvCxnSpPr/>
            <p:nvPr/>
          </p:nvCxnSpPr>
          <p:spPr>
            <a:xfrm flipV="1">
              <a:off x="7492433" y="4463916"/>
              <a:ext cx="0" cy="306104"/>
            </a:xfrm>
            <a:prstGeom prst="straightConnector1">
              <a:avLst/>
            </a:prstGeom>
            <a:ln w="38100">
              <a:solidFill>
                <a:schemeClr val="bg2">
                  <a:lumMod val="60000"/>
                  <a:lumOff val="40000"/>
                </a:schemeClr>
              </a:solidFill>
              <a:headEnd type="triangle" w="med" len="med"/>
              <a:tailEnd type="triangle" w="med" len="med"/>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00" name="Straight Arrow Connector 299"/>
            <p:cNvCxnSpPr>
              <a:stCxn id="295" idx="2"/>
              <a:endCxn id="290" idx="0"/>
            </p:cNvCxnSpPr>
            <p:nvPr/>
          </p:nvCxnSpPr>
          <p:spPr>
            <a:xfrm>
              <a:off x="7517281" y="2779588"/>
              <a:ext cx="0" cy="879748"/>
            </a:xfrm>
            <a:prstGeom prst="straightConnector1">
              <a:avLst/>
            </a:prstGeom>
            <a:ln w="38100">
              <a:solidFill>
                <a:srgbClr val="FFD15B"/>
              </a:solidFill>
              <a:headEnd type="none" w="med" len="med"/>
              <a:tailEnd type="triangle" w="med" len="med"/>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grpSp>
        <p:nvGrpSpPr>
          <p:cNvPr id="311" name="Group 310"/>
          <p:cNvGrpSpPr/>
          <p:nvPr/>
        </p:nvGrpSpPr>
        <p:grpSpPr>
          <a:xfrm>
            <a:off x="5432645" y="3334172"/>
            <a:ext cx="1842232" cy="962165"/>
            <a:chOff x="4836859" y="4212389"/>
            <a:chExt cx="2456309" cy="1282887"/>
          </a:xfrm>
        </p:grpSpPr>
        <p:sp>
          <p:nvSpPr>
            <p:cNvPr id="312" name="TextBox 107"/>
            <p:cNvSpPr txBox="1"/>
            <p:nvPr/>
          </p:nvSpPr>
          <p:spPr>
            <a:xfrm>
              <a:off x="5328855" y="4291813"/>
              <a:ext cx="163384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dirty="0"/>
                <a:t>Time use / activities </a:t>
              </a:r>
            </a:p>
            <a:p>
              <a:pPr algn="ctr"/>
              <a:r>
                <a:rPr lang="en-US" sz="600" b="1" dirty="0"/>
                <a:t>/ </a:t>
              </a:r>
              <a:r>
                <a:rPr lang="en-US" sz="600" b="1" dirty="0" err="1"/>
                <a:t>SoC</a:t>
              </a:r>
              <a:r>
                <a:rPr lang="en-US" sz="600" b="1" dirty="0"/>
                <a:t> per PEV</a:t>
              </a:r>
            </a:p>
          </p:txBody>
        </p:sp>
        <p:sp>
          <p:nvSpPr>
            <p:cNvPr id="313" name="Rounded Rectangle 312"/>
            <p:cNvSpPr/>
            <p:nvPr/>
          </p:nvSpPr>
          <p:spPr>
            <a:xfrm>
              <a:off x="4836859" y="4737544"/>
              <a:ext cx="1327516" cy="671880"/>
            </a:xfrm>
            <a:prstGeom prst="roundRect">
              <a:avLst/>
            </a:prstGeom>
            <a:solidFill>
              <a:schemeClr val="tx2">
                <a:lumMod val="40000"/>
                <a:lumOff val="60000"/>
              </a:schemeClr>
            </a:solidFill>
            <a:scene3d>
              <a:camera prst="orthographicFront"/>
              <a:lightRig rig="threePt" dir="t">
                <a:rot lat="0" lon="0" rev="7500000"/>
              </a:lightRig>
            </a:scene3d>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314" name="Rounded Rectangle 4"/>
            <p:cNvSpPr/>
            <p:nvPr/>
          </p:nvSpPr>
          <p:spPr>
            <a:xfrm>
              <a:off x="5035189" y="4890248"/>
              <a:ext cx="992187" cy="415776"/>
            </a:xfrm>
            <a:prstGeom prst="rect">
              <a:avLst/>
            </a:prstGeom>
            <a:solidFill>
              <a:schemeClr val="tx2">
                <a:lumMod val="40000"/>
                <a:lumOff val="60000"/>
              </a:schemeClr>
            </a:solid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25718" tIns="12859" rIns="25718" bIns="12859" numCol="1" spcCol="1270" anchor="ctr" anchorCtr="0">
              <a:noAutofit/>
            </a:bodyPr>
            <a:lstStyle/>
            <a:p>
              <a:pPr algn="ctr" defTabSz="300030">
                <a:lnSpc>
                  <a:spcPct val="90000"/>
                </a:lnSpc>
                <a:spcBef>
                  <a:spcPct val="0"/>
                </a:spcBef>
                <a:spcAft>
                  <a:spcPct val="35000"/>
                </a:spcAft>
              </a:pPr>
              <a:r>
                <a:rPr lang="en-US" sz="675" b="1" dirty="0" err="1">
                  <a:solidFill>
                    <a:srgbClr val="0082CA">
                      <a:lumMod val="50000"/>
                    </a:srgbClr>
                  </a:solidFill>
                </a:rPr>
                <a:t>Spatio</a:t>
              </a:r>
              <a:r>
                <a:rPr lang="en-US" sz="675" b="1" dirty="0">
                  <a:solidFill>
                    <a:srgbClr val="0082CA">
                      <a:lumMod val="50000"/>
                    </a:srgbClr>
                  </a:solidFill>
                </a:rPr>
                <a:t>-Temporal Aggregation</a:t>
              </a:r>
            </a:p>
          </p:txBody>
        </p:sp>
        <p:cxnSp>
          <p:nvCxnSpPr>
            <p:cNvPr id="315" name="Straight Arrow Connector 314"/>
            <p:cNvCxnSpPr>
              <a:endCxn id="313" idx="3"/>
            </p:cNvCxnSpPr>
            <p:nvPr/>
          </p:nvCxnSpPr>
          <p:spPr>
            <a:xfrm flipH="1">
              <a:off x="6164375" y="5072076"/>
              <a:ext cx="615012" cy="1408"/>
            </a:xfrm>
            <a:prstGeom prst="straightConnector1">
              <a:avLst/>
            </a:prstGeom>
            <a:ln w="38100">
              <a:solidFill>
                <a:srgbClr val="FFD15B"/>
              </a:solidFill>
              <a:headEnd type="none" w="med" len="med"/>
              <a:tailEnd type="triangle" w="med" len="med"/>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316" name="Straight Arrow Connector 315"/>
            <p:cNvCxnSpPr/>
            <p:nvPr/>
          </p:nvCxnSpPr>
          <p:spPr>
            <a:xfrm flipH="1">
              <a:off x="6232172" y="4212389"/>
              <a:ext cx="575678" cy="721787"/>
            </a:xfrm>
            <a:prstGeom prst="straightConnector1">
              <a:avLst/>
            </a:prstGeom>
            <a:ln w="38100">
              <a:solidFill>
                <a:srgbClr val="FFD15B"/>
              </a:solidFill>
              <a:headEnd type="none" w="med" len="med"/>
              <a:tailEnd type="triangle" w="med" len="med"/>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17" name="TextBox 107"/>
            <p:cNvSpPr txBox="1"/>
            <p:nvPr/>
          </p:nvSpPr>
          <p:spPr>
            <a:xfrm>
              <a:off x="5659322" y="5125944"/>
              <a:ext cx="1633846" cy="369332"/>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600" b="1" dirty="0"/>
                <a:t>GIS </a:t>
              </a:r>
              <a:br>
                <a:rPr lang="en-US" sz="600" b="1" dirty="0"/>
              </a:br>
              <a:r>
                <a:rPr lang="en-US" sz="600" b="1" dirty="0"/>
                <a:t>information</a:t>
              </a:r>
            </a:p>
          </p:txBody>
        </p:sp>
      </p:grpSp>
      <p:grpSp>
        <p:nvGrpSpPr>
          <p:cNvPr id="318" name="Group 317"/>
          <p:cNvGrpSpPr/>
          <p:nvPr/>
        </p:nvGrpSpPr>
        <p:grpSpPr>
          <a:xfrm>
            <a:off x="5437494" y="2384911"/>
            <a:ext cx="995637" cy="1343127"/>
            <a:chOff x="4843325" y="2946708"/>
            <a:chExt cx="1327516" cy="1790836"/>
          </a:xfrm>
        </p:grpSpPr>
        <p:cxnSp>
          <p:nvCxnSpPr>
            <p:cNvPr id="319" name="Straight Arrow Connector 318"/>
            <p:cNvCxnSpPr>
              <a:endCxn id="320" idx="2"/>
            </p:cNvCxnSpPr>
            <p:nvPr/>
          </p:nvCxnSpPr>
          <p:spPr>
            <a:xfrm flipV="1">
              <a:off x="5500617" y="4165702"/>
              <a:ext cx="6466" cy="571842"/>
            </a:xfrm>
            <a:prstGeom prst="straightConnector1">
              <a:avLst/>
            </a:prstGeom>
            <a:ln w="38100">
              <a:solidFill>
                <a:srgbClr val="FFD15B"/>
              </a:solidFill>
              <a:headEnd type="none" w="med" len="med"/>
              <a:tailEnd type="triangle" w="med" len="med"/>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20" name="Rounded Rectangle 319"/>
            <p:cNvSpPr/>
            <p:nvPr/>
          </p:nvSpPr>
          <p:spPr>
            <a:xfrm>
              <a:off x="4843325" y="3493822"/>
              <a:ext cx="1327516" cy="671880"/>
            </a:xfrm>
            <a:prstGeom prst="roundRect">
              <a:avLst/>
            </a:prstGeom>
            <a:solidFill>
              <a:schemeClr val="tx2">
                <a:lumMod val="40000"/>
                <a:lumOff val="60000"/>
              </a:schemeClr>
            </a:solidFill>
            <a:scene3d>
              <a:camera prst="orthographicFront"/>
              <a:lightRig rig="threePt" dir="t">
                <a:rot lat="0" lon="0" rev="7500000"/>
              </a:lightRig>
            </a:scene3d>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321" name="Rounded Rectangle 4"/>
            <p:cNvSpPr/>
            <p:nvPr/>
          </p:nvSpPr>
          <p:spPr>
            <a:xfrm>
              <a:off x="5041655" y="3646526"/>
              <a:ext cx="992187" cy="415776"/>
            </a:xfrm>
            <a:prstGeom prst="rect">
              <a:avLst/>
            </a:prstGeom>
            <a:solidFill>
              <a:schemeClr val="tx2">
                <a:lumMod val="40000"/>
                <a:lumOff val="60000"/>
              </a:schemeClr>
            </a:solid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25718" tIns="12859" rIns="25718" bIns="12859" numCol="1" spcCol="1270" anchor="ctr" anchorCtr="0">
              <a:noAutofit/>
            </a:bodyPr>
            <a:lstStyle/>
            <a:p>
              <a:pPr algn="ctr" defTabSz="300030">
                <a:lnSpc>
                  <a:spcPct val="90000"/>
                </a:lnSpc>
                <a:spcBef>
                  <a:spcPct val="0"/>
                </a:spcBef>
                <a:spcAft>
                  <a:spcPct val="35000"/>
                </a:spcAft>
              </a:pPr>
              <a:r>
                <a:rPr lang="en-US" sz="675" b="1" dirty="0">
                  <a:solidFill>
                    <a:srgbClr val="0082CA">
                      <a:lumMod val="50000"/>
                    </a:srgbClr>
                  </a:solidFill>
                </a:rPr>
                <a:t>PEV Charging Profile</a:t>
              </a:r>
            </a:p>
          </p:txBody>
        </p:sp>
        <p:cxnSp>
          <p:nvCxnSpPr>
            <p:cNvPr id="322" name="Straight Arrow Connector 321"/>
            <p:cNvCxnSpPr>
              <a:stCxn id="320" idx="0"/>
            </p:cNvCxnSpPr>
            <p:nvPr/>
          </p:nvCxnSpPr>
          <p:spPr>
            <a:xfrm flipV="1">
              <a:off x="5507083" y="2946708"/>
              <a:ext cx="5420" cy="547114"/>
            </a:xfrm>
            <a:prstGeom prst="straightConnector1">
              <a:avLst/>
            </a:prstGeom>
            <a:ln w="38100">
              <a:solidFill>
                <a:srgbClr val="FFD15B"/>
              </a:solidFill>
              <a:headEnd type="none" w="med" len="med"/>
              <a:tailEnd type="triangle" w="med" len="med"/>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grpSp>
      <p:sp>
        <p:nvSpPr>
          <p:cNvPr id="334" name="Rounded Rectangle 333"/>
          <p:cNvSpPr/>
          <p:nvPr/>
        </p:nvSpPr>
        <p:spPr>
          <a:xfrm>
            <a:off x="3672016" y="3292334"/>
            <a:ext cx="1134271" cy="1467115"/>
          </a:xfrm>
          <a:prstGeom prst="roundRect">
            <a:avLst>
              <a:gd name="adj" fmla="val 7993"/>
            </a:avLst>
          </a:prstGeom>
          <a:solidFill>
            <a:schemeClr val="accent6">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tIns="0" rtlCol="0" anchor="t"/>
          <a:lstStyle/>
          <a:p>
            <a:pPr algn="r"/>
            <a:r>
              <a:rPr lang="en-US" sz="675" b="1" dirty="0">
                <a:solidFill>
                  <a:schemeClr val="tx1"/>
                </a:solidFill>
              </a:rPr>
              <a:t>Distribution System</a:t>
            </a:r>
          </a:p>
        </p:txBody>
      </p:sp>
      <p:grpSp>
        <p:nvGrpSpPr>
          <p:cNvPr id="324" name="Group 323"/>
          <p:cNvGrpSpPr/>
          <p:nvPr/>
        </p:nvGrpSpPr>
        <p:grpSpPr>
          <a:xfrm>
            <a:off x="3836947" y="3502752"/>
            <a:ext cx="833925" cy="504739"/>
            <a:chOff x="4375674" y="1338491"/>
            <a:chExt cx="1951316" cy="1053504"/>
          </a:xfrm>
        </p:grpSpPr>
        <p:sp>
          <p:nvSpPr>
            <p:cNvPr id="325" name="Rounded Rectangle 324"/>
            <p:cNvSpPr/>
            <p:nvPr/>
          </p:nvSpPr>
          <p:spPr>
            <a:xfrm>
              <a:off x="4375674" y="1338491"/>
              <a:ext cx="1951316" cy="1053504"/>
            </a:xfrm>
            <a:prstGeom prst="roundRect">
              <a:avLst/>
            </a:prstGeom>
            <a:solidFill>
              <a:schemeClr val="tx2">
                <a:lumMod val="40000"/>
                <a:lumOff val="60000"/>
              </a:schemeClr>
            </a:solidFill>
            <a:scene3d>
              <a:camera prst="orthographicFront"/>
              <a:lightRig rig="threePt" dir="t">
                <a:rot lat="0" lon="0" rev="7500000"/>
              </a:lightRig>
            </a:scene3d>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326" name="Rounded Rectangle 4"/>
            <p:cNvSpPr/>
            <p:nvPr/>
          </p:nvSpPr>
          <p:spPr>
            <a:xfrm>
              <a:off x="4479650" y="1539424"/>
              <a:ext cx="1774400" cy="651935"/>
            </a:xfrm>
            <a:prstGeom prst="rect">
              <a:avLst/>
            </a:prstGeom>
            <a:solidFill>
              <a:schemeClr val="tx2">
                <a:lumMod val="40000"/>
                <a:lumOff val="60000"/>
              </a:schemeClr>
            </a:solid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25718" tIns="12859" rIns="25718" bIns="12859" numCol="1" spcCol="1270" anchor="ctr" anchorCtr="0">
              <a:noAutofit/>
            </a:bodyPr>
            <a:lstStyle/>
            <a:p>
              <a:pPr algn="ctr" defTabSz="300030">
                <a:lnSpc>
                  <a:spcPct val="90000"/>
                </a:lnSpc>
                <a:spcBef>
                  <a:spcPct val="0"/>
                </a:spcBef>
                <a:spcAft>
                  <a:spcPct val="35000"/>
                </a:spcAft>
              </a:pPr>
              <a:r>
                <a:rPr lang="en-US" sz="675" b="1" dirty="0">
                  <a:solidFill>
                    <a:srgbClr val="0082CA">
                      <a:lumMod val="50000"/>
                    </a:srgbClr>
                  </a:solidFill>
                </a:rPr>
                <a:t>Power Flow Analysis</a:t>
              </a:r>
            </a:p>
          </p:txBody>
        </p:sp>
      </p:grpSp>
      <p:grpSp>
        <p:nvGrpSpPr>
          <p:cNvPr id="327" name="Group 326"/>
          <p:cNvGrpSpPr/>
          <p:nvPr/>
        </p:nvGrpSpPr>
        <p:grpSpPr>
          <a:xfrm>
            <a:off x="3837160" y="4143650"/>
            <a:ext cx="813241" cy="504739"/>
            <a:chOff x="4375674" y="1338491"/>
            <a:chExt cx="1951316" cy="1053504"/>
          </a:xfrm>
        </p:grpSpPr>
        <p:sp>
          <p:nvSpPr>
            <p:cNvPr id="328" name="Rounded Rectangle 327"/>
            <p:cNvSpPr/>
            <p:nvPr/>
          </p:nvSpPr>
          <p:spPr>
            <a:xfrm>
              <a:off x="4375674" y="1338491"/>
              <a:ext cx="1951316" cy="1053504"/>
            </a:xfrm>
            <a:prstGeom prst="roundRect">
              <a:avLst/>
            </a:prstGeom>
            <a:solidFill>
              <a:schemeClr val="tx2">
                <a:lumMod val="40000"/>
                <a:lumOff val="60000"/>
              </a:schemeClr>
            </a:solidFill>
            <a:scene3d>
              <a:camera prst="orthographicFront"/>
              <a:lightRig rig="threePt" dir="t">
                <a:rot lat="0" lon="0" rev="7500000"/>
              </a:lightRig>
            </a:scene3d>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329" name="Rounded Rectangle 4"/>
            <p:cNvSpPr/>
            <p:nvPr/>
          </p:nvSpPr>
          <p:spPr>
            <a:xfrm>
              <a:off x="4479650" y="1539424"/>
              <a:ext cx="1774400" cy="651935"/>
            </a:xfrm>
            <a:prstGeom prst="rect">
              <a:avLst/>
            </a:prstGeom>
            <a:solidFill>
              <a:schemeClr val="tx2">
                <a:lumMod val="40000"/>
                <a:lumOff val="60000"/>
              </a:schemeClr>
            </a:solid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25718" tIns="12859" rIns="25718" bIns="12859" numCol="1" spcCol="1270" anchor="ctr" anchorCtr="0">
              <a:noAutofit/>
            </a:bodyPr>
            <a:lstStyle/>
            <a:p>
              <a:pPr algn="ctr" defTabSz="300030">
                <a:lnSpc>
                  <a:spcPct val="90000"/>
                </a:lnSpc>
                <a:spcBef>
                  <a:spcPct val="0"/>
                </a:spcBef>
                <a:spcAft>
                  <a:spcPct val="35000"/>
                </a:spcAft>
              </a:pPr>
              <a:r>
                <a:rPr lang="en-US" sz="675" b="1" dirty="0">
                  <a:solidFill>
                    <a:srgbClr val="0082CA">
                      <a:lumMod val="50000"/>
                    </a:srgbClr>
                  </a:solidFill>
                </a:rPr>
                <a:t>Economic Operation</a:t>
              </a:r>
            </a:p>
          </p:txBody>
        </p:sp>
      </p:grpSp>
      <p:cxnSp>
        <p:nvCxnSpPr>
          <p:cNvPr id="333" name="Straight Arrow Connector 332"/>
          <p:cNvCxnSpPr>
            <a:stCxn id="325" idx="2"/>
            <a:endCxn id="328" idx="0"/>
          </p:cNvCxnSpPr>
          <p:nvPr/>
        </p:nvCxnSpPr>
        <p:spPr>
          <a:xfrm flipH="1">
            <a:off x="4243781" y="4007491"/>
            <a:ext cx="10129" cy="136159"/>
          </a:xfrm>
          <a:prstGeom prst="straightConnector1">
            <a:avLst/>
          </a:prstGeom>
          <a:ln w="38100">
            <a:solidFill>
              <a:srgbClr val="FFD15B"/>
            </a:solidFill>
            <a:headEnd type="none" w="med" len="med"/>
            <a:tailEnd type="triangle" w="med" len="med"/>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43" name="Rounded Rectangle 342"/>
          <p:cNvSpPr/>
          <p:nvPr/>
        </p:nvSpPr>
        <p:spPr>
          <a:xfrm>
            <a:off x="3699911" y="1120766"/>
            <a:ext cx="1106377" cy="1043722"/>
          </a:xfrm>
          <a:prstGeom prst="roundRect">
            <a:avLst>
              <a:gd name="adj" fmla="val 7993"/>
            </a:avLst>
          </a:prstGeom>
          <a:solidFill>
            <a:schemeClr val="accent6">
              <a:lumMod val="60000"/>
              <a:lumOff val="40000"/>
            </a:schemeClr>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tIns="0" rtlCol="0" anchor="t"/>
          <a:lstStyle/>
          <a:p>
            <a:pPr algn="r"/>
            <a:r>
              <a:rPr lang="en-US" sz="675" b="1" dirty="0">
                <a:solidFill>
                  <a:schemeClr val="tx1"/>
                </a:solidFill>
              </a:rPr>
              <a:t>Distribution System</a:t>
            </a:r>
          </a:p>
        </p:txBody>
      </p:sp>
      <p:grpSp>
        <p:nvGrpSpPr>
          <p:cNvPr id="344" name="Group 343"/>
          <p:cNvGrpSpPr/>
          <p:nvPr/>
        </p:nvGrpSpPr>
        <p:grpSpPr>
          <a:xfrm>
            <a:off x="3823461" y="1260516"/>
            <a:ext cx="857387" cy="318803"/>
            <a:chOff x="4375674" y="1338491"/>
            <a:chExt cx="1951316" cy="1053504"/>
          </a:xfrm>
        </p:grpSpPr>
        <p:sp>
          <p:nvSpPr>
            <p:cNvPr id="345" name="Rounded Rectangle 344"/>
            <p:cNvSpPr/>
            <p:nvPr/>
          </p:nvSpPr>
          <p:spPr>
            <a:xfrm>
              <a:off x="4375674" y="1338491"/>
              <a:ext cx="1951316" cy="1053504"/>
            </a:xfrm>
            <a:prstGeom prst="roundRect">
              <a:avLst/>
            </a:prstGeom>
            <a:solidFill>
              <a:schemeClr val="tx2">
                <a:lumMod val="40000"/>
                <a:lumOff val="60000"/>
              </a:schemeClr>
            </a:solidFill>
            <a:scene3d>
              <a:camera prst="orthographicFront"/>
              <a:lightRig rig="threePt" dir="t">
                <a:rot lat="0" lon="0" rev="7500000"/>
              </a:lightRig>
            </a:scene3d>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346" name="Rounded Rectangle 4"/>
            <p:cNvSpPr/>
            <p:nvPr/>
          </p:nvSpPr>
          <p:spPr>
            <a:xfrm>
              <a:off x="4644824" y="1554652"/>
              <a:ext cx="1413015" cy="651934"/>
            </a:xfrm>
            <a:prstGeom prst="rect">
              <a:avLst/>
            </a:prstGeom>
            <a:noFill/>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25718" tIns="12859" rIns="25718" bIns="12859" numCol="1" spcCol="1270" anchor="ctr" anchorCtr="0">
              <a:noAutofit/>
            </a:bodyPr>
            <a:lstStyle/>
            <a:p>
              <a:pPr algn="ctr" defTabSz="300030">
                <a:lnSpc>
                  <a:spcPct val="90000"/>
                </a:lnSpc>
                <a:spcBef>
                  <a:spcPct val="0"/>
                </a:spcBef>
                <a:spcAft>
                  <a:spcPct val="35000"/>
                </a:spcAft>
              </a:pPr>
              <a:r>
                <a:rPr lang="en-US" sz="675" b="1" dirty="0">
                  <a:solidFill>
                    <a:srgbClr val="0082CA">
                      <a:lumMod val="50000"/>
                    </a:srgbClr>
                  </a:solidFill>
                </a:rPr>
                <a:t>Upgrade Planning</a:t>
              </a:r>
            </a:p>
          </p:txBody>
        </p:sp>
      </p:grpSp>
      <p:grpSp>
        <p:nvGrpSpPr>
          <p:cNvPr id="347" name="Group 346"/>
          <p:cNvGrpSpPr/>
          <p:nvPr/>
        </p:nvGrpSpPr>
        <p:grpSpPr>
          <a:xfrm>
            <a:off x="3830431" y="1700945"/>
            <a:ext cx="850417" cy="417164"/>
            <a:chOff x="4314434" y="1338491"/>
            <a:chExt cx="1556984" cy="1053504"/>
          </a:xfrm>
        </p:grpSpPr>
        <p:sp>
          <p:nvSpPr>
            <p:cNvPr id="348" name="Rounded Rectangle 347"/>
            <p:cNvSpPr/>
            <p:nvPr/>
          </p:nvSpPr>
          <p:spPr>
            <a:xfrm>
              <a:off x="4314434" y="1338491"/>
              <a:ext cx="1556984" cy="1053504"/>
            </a:xfrm>
            <a:prstGeom prst="roundRect">
              <a:avLst/>
            </a:prstGeom>
            <a:solidFill>
              <a:schemeClr val="tx2">
                <a:lumMod val="40000"/>
                <a:lumOff val="60000"/>
              </a:schemeClr>
            </a:solidFill>
            <a:scene3d>
              <a:camera prst="orthographicFront"/>
              <a:lightRig rig="threePt" dir="t">
                <a:rot lat="0" lon="0" rev="7500000"/>
              </a:lightRig>
            </a:scene3d>
            <a:sp3d prstMaterial="plastic">
              <a:bevelT w="127000" h="25400" prst="relaxedInset"/>
            </a:sp3d>
          </p:spPr>
          <p:style>
            <a:lnRef idx="0">
              <a:schemeClr val="lt2">
                <a:hueOff val="0"/>
                <a:satOff val="0"/>
                <a:lumOff val="0"/>
                <a:alphaOff val="0"/>
              </a:schemeClr>
            </a:lnRef>
            <a:fillRef idx="3">
              <a:schemeClr val="dk2">
                <a:hueOff val="0"/>
                <a:satOff val="0"/>
                <a:lumOff val="0"/>
                <a:alphaOff val="0"/>
              </a:schemeClr>
            </a:fillRef>
            <a:effectRef idx="2">
              <a:schemeClr val="dk2">
                <a:hueOff val="0"/>
                <a:satOff val="0"/>
                <a:lumOff val="0"/>
                <a:alphaOff val="0"/>
              </a:schemeClr>
            </a:effectRef>
            <a:fontRef idx="minor">
              <a:schemeClr val="lt1"/>
            </a:fontRef>
          </p:style>
        </p:sp>
        <p:sp>
          <p:nvSpPr>
            <p:cNvPr id="349" name="Rounded Rectangle 4"/>
            <p:cNvSpPr/>
            <p:nvPr/>
          </p:nvSpPr>
          <p:spPr>
            <a:xfrm>
              <a:off x="4337686" y="1436679"/>
              <a:ext cx="1483551" cy="791806"/>
            </a:xfrm>
            <a:prstGeom prst="rect">
              <a:avLst/>
            </a:prstGeom>
            <a:noFill/>
            <a:ln>
              <a:noFill/>
            </a:ln>
            <a:scene3d>
              <a:camera prst="orthographicFront"/>
              <a:lightRig rig="threePt" dir="t">
                <a:rot lat="0" lon="0" rev="7500000"/>
              </a:lightRig>
            </a:scene3d>
            <a:sp3d/>
          </p:spPr>
          <p:style>
            <a:lnRef idx="0">
              <a:scrgbClr r="0" g="0" b="0"/>
            </a:lnRef>
            <a:fillRef idx="0">
              <a:scrgbClr r="0" g="0" b="0"/>
            </a:fillRef>
            <a:effectRef idx="0">
              <a:scrgbClr r="0" g="0" b="0"/>
            </a:effectRef>
            <a:fontRef idx="minor">
              <a:schemeClr val="lt1"/>
            </a:fontRef>
          </p:style>
          <p:txBody>
            <a:bodyPr spcFirstLastPara="0" vert="horz" wrap="square" lIns="25718" tIns="12859" rIns="25718" bIns="12859" numCol="1" spcCol="1270" anchor="ctr" anchorCtr="0">
              <a:noAutofit/>
            </a:bodyPr>
            <a:lstStyle/>
            <a:p>
              <a:pPr algn="ctr" defTabSz="300030">
                <a:lnSpc>
                  <a:spcPct val="90000"/>
                </a:lnSpc>
                <a:spcBef>
                  <a:spcPct val="0"/>
                </a:spcBef>
                <a:spcAft>
                  <a:spcPct val="35000"/>
                </a:spcAft>
              </a:pPr>
              <a:r>
                <a:rPr lang="en-US" sz="675" b="1" dirty="0">
                  <a:solidFill>
                    <a:srgbClr val="0082CA">
                      <a:lumMod val="50000"/>
                    </a:srgbClr>
                  </a:solidFill>
                </a:rPr>
                <a:t>Hosting Capacity Analysis</a:t>
              </a:r>
            </a:p>
          </p:txBody>
        </p:sp>
      </p:grpSp>
      <p:cxnSp>
        <p:nvCxnSpPr>
          <p:cNvPr id="350" name="Straight Arrow Connector 349"/>
          <p:cNvCxnSpPr/>
          <p:nvPr/>
        </p:nvCxnSpPr>
        <p:spPr>
          <a:xfrm>
            <a:off x="4252155" y="1503119"/>
            <a:ext cx="3484" cy="288690"/>
          </a:xfrm>
          <a:prstGeom prst="straightConnector1">
            <a:avLst/>
          </a:prstGeom>
          <a:ln w="38100">
            <a:solidFill>
              <a:srgbClr val="FFD15B"/>
            </a:solidFill>
            <a:headEnd type="triangle" w="med" len="med"/>
            <a:tailEnd type="triangle" w="med" len="med"/>
          </a:ln>
          <a:effectLst>
            <a:outerShdw blurRad="50800" dist="38100" dir="2700000" algn="t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27374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presentation_16x9">
  <a:themeElements>
    <a:clrScheme name="Argonne General Purpose Template">
      <a:dk1>
        <a:srgbClr val="47484A"/>
      </a:dk1>
      <a:lt1>
        <a:srgbClr val="FFFFFF"/>
      </a:lt1>
      <a:dk2>
        <a:srgbClr val="0082CA"/>
      </a:dk2>
      <a:lt2>
        <a:srgbClr val="ECAA00"/>
      </a:lt2>
      <a:accent1>
        <a:srgbClr val="7AB800"/>
      </a:accent1>
      <a:accent2>
        <a:srgbClr val="00609C"/>
      </a:accent2>
      <a:accent3>
        <a:srgbClr val="4D008C"/>
      </a:accent3>
      <a:accent4>
        <a:srgbClr val="FF7900"/>
      </a:accent4>
      <a:accent5>
        <a:srgbClr val="00A19C"/>
      </a:accent5>
      <a:accent6>
        <a:srgbClr val="CD202C"/>
      </a:accent6>
      <a:hlink>
        <a:srgbClr val="000000"/>
      </a:hlink>
      <a:folHlink>
        <a:srgbClr val="76777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16977731-C412-3943-B741-04857B423370}" vid="{1CB93506-B23E-0946-9F6E-16BB195DC3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Argonne presentation_16x9_DOE only</Template>
  <TotalTime>87392</TotalTime>
  <Words>1320</Words>
  <Application>Microsoft Office PowerPoint</Application>
  <PresentationFormat>On-screen Show (16:9)</PresentationFormat>
  <Paragraphs>200</Paragraphs>
  <Slides>14</Slides>
  <Notes>8</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14</vt:i4>
      </vt:variant>
    </vt:vector>
  </HeadingPairs>
  <TitlesOfParts>
    <vt:vector size="24" baseType="lpstr">
      <vt:lpstr>-apple-system</vt:lpstr>
      <vt:lpstr>Arial Regular</vt:lpstr>
      <vt:lpstr>DengXian</vt:lpstr>
      <vt:lpstr>proxima-nova</vt:lpstr>
      <vt:lpstr>Arial</vt:lpstr>
      <vt:lpstr>Calibri</vt:lpstr>
      <vt:lpstr>Times New Roman</vt:lpstr>
      <vt:lpstr>Wingdings</vt:lpstr>
      <vt:lpstr>1_presentation_16x9</vt:lpstr>
      <vt:lpstr>Visio</vt:lpstr>
      <vt:lpstr>Demonstration of Utility Managed Smart Charging for Multiple Benefit Streams </vt:lpstr>
      <vt:lpstr>BP2 Study Scope and Tasks</vt:lpstr>
      <vt:lpstr>Argonne research tasks</vt:lpstr>
      <vt:lpstr>Interactions between ANL Models</vt:lpstr>
      <vt:lpstr>ATEAM simulates the co-Evolution of EV adoption and charging deployment</vt:lpstr>
      <vt:lpstr>Develop ATEAM-T&amp;D (ATD) co-simulation platform</vt:lpstr>
      <vt:lpstr>T&amp;D (ATD)</vt:lpstr>
      <vt:lpstr>Economic impact analysis on EVSE and the grid</vt:lpstr>
      <vt:lpstr>Argonne’s Low-Carbon Electricity Analysis Framework (A-LEAF)</vt:lpstr>
      <vt:lpstr>Cyber </vt:lpstr>
      <vt:lpstr>PowerPoint Presentation</vt:lpstr>
      <vt:lpstr>Next-generation Attack-resilient Electricity distribution systems</vt:lpstr>
      <vt:lpstr>Cybersecurity for renewables, distributed energy resources, and smart inverters</vt:lpstr>
      <vt:lpstr>PowerPoint Presentation</vt:lpstr>
    </vt:vector>
  </TitlesOfParts>
  <Company>Argonne National Laboratory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Argonne Tasks in Utility Managed Smart Charging</dc:title>
  <dc:creator>Joann Zhou</dc:creator>
  <cp:lastModifiedBy>Zhi Zhou</cp:lastModifiedBy>
  <cp:revision>476</cp:revision>
  <cp:lastPrinted>2020-10-21T19:23:01Z</cp:lastPrinted>
  <dcterms:created xsi:type="dcterms:W3CDTF">2018-05-02T14:57:07Z</dcterms:created>
  <dcterms:modified xsi:type="dcterms:W3CDTF">2022-02-04T19:19:16Z</dcterms:modified>
</cp:coreProperties>
</file>